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sldIdLst>
    <p:sldId id="256" r:id="rId2"/>
    <p:sldId id="311" r:id="rId3"/>
    <p:sldId id="258" r:id="rId4"/>
    <p:sldId id="286" r:id="rId5"/>
    <p:sldId id="259" r:id="rId6"/>
    <p:sldId id="260" r:id="rId7"/>
    <p:sldId id="261" r:id="rId8"/>
    <p:sldId id="262" r:id="rId9"/>
    <p:sldId id="263" r:id="rId10"/>
    <p:sldId id="312" r:id="rId11"/>
    <p:sldId id="264" r:id="rId12"/>
    <p:sldId id="265" r:id="rId13"/>
    <p:sldId id="267" r:id="rId14"/>
    <p:sldId id="268" r:id="rId15"/>
    <p:sldId id="270" r:id="rId16"/>
    <p:sldId id="277" r:id="rId17"/>
    <p:sldId id="295" r:id="rId18"/>
    <p:sldId id="281" r:id="rId19"/>
    <p:sldId id="283" r:id="rId20"/>
    <p:sldId id="284" r:id="rId21"/>
    <p:sldId id="288" r:id="rId22"/>
    <p:sldId id="287" r:id="rId23"/>
    <p:sldId id="289" r:id="rId24"/>
    <p:sldId id="291" r:id="rId25"/>
    <p:sldId id="299" r:id="rId26"/>
    <p:sldId id="302" r:id="rId27"/>
    <p:sldId id="293" r:id="rId28"/>
    <p:sldId id="292" r:id="rId29"/>
    <p:sldId id="297" r:id="rId30"/>
    <p:sldId id="298" r:id="rId31"/>
    <p:sldId id="300" r:id="rId32"/>
    <p:sldId id="301" r:id="rId33"/>
    <p:sldId id="306" r:id="rId34"/>
    <p:sldId id="305" r:id="rId35"/>
    <p:sldId id="307" r:id="rId36"/>
    <p:sldId id="308" r:id="rId37"/>
    <p:sldId id="303" r:id="rId38"/>
    <p:sldId id="30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131"/>
    <a:srgbClr val="B69866"/>
    <a:srgbClr val="ED7D31"/>
    <a:srgbClr val="CCAA62"/>
    <a:srgbClr val="B2B2B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3A65FA-450F-DB3B-BC26-DCAF76F290F2}" v="1" dt="2024-05-02T12:39:09.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y Glöss" userId="S::37562908@mynwu.ac.za::42744dbe-4ff1-4c16-b769-3dd3fac91f20" providerId="AD" clId="Web-{C91A26F7-B632-FDBF-5A32-A806E92398C9}"/>
    <pc:docChg chg="modSld">
      <pc:chgData name="Gaby Glöss" userId="S::37562908@mynwu.ac.za::42744dbe-4ff1-4c16-b769-3dd3fac91f20" providerId="AD" clId="Web-{C91A26F7-B632-FDBF-5A32-A806E92398C9}" dt="2024-03-19T10:33:44.999" v="3"/>
      <pc:docMkLst>
        <pc:docMk/>
      </pc:docMkLst>
      <pc:sldChg chg="addSp modSp">
        <pc:chgData name="Gaby Glöss" userId="S::37562908@mynwu.ac.za::42744dbe-4ff1-4c16-b769-3dd3fac91f20" providerId="AD" clId="Web-{C91A26F7-B632-FDBF-5A32-A806E92398C9}" dt="2024-03-19T10:33:44.999" v="3"/>
        <pc:sldMkLst>
          <pc:docMk/>
          <pc:sldMk cId="3485268993" sldId="263"/>
        </pc:sldMkLst>
        <pc:picChg chg="add mod">
          <ac:chgData name="Gaby Glöss" userId="S::37562908@mynwu.ac.za::42744dbe-4ff1-4c16-b769-3dd3fac91f20" providerId="AD" clId="Web-{C91A26F7-B632-FDBF-5A32-A806E92398C9}" dt="2024-03-19T10:33:44.999" v="3"/>
          <ac:picMkLst>
            <pc:docMk/>
            <pc:sldMk cId="3485268993" sldId="263"/>
            <ac:picMk id="3" creationId="{F6E74B0B-DD42-C156-ED86-FA64BD000EDF}"/>
          </ac:picMkLst>
        </pc:picChg>
      </pc:sldChg>
    </pc:docChg>
  </pc:docChgLst>
  <pc:docChgLst>
    <pc:chgData name="Jurie Blom" userId="S::48652865@mynwu.ac.za::0cf1d3e1-ab60-40c3-a185-c0c18652a859" providerId="AD" clId="Web-{BBC29063-C2ED-2BAF-3888-859638708553}"/>
    <pc:docChg chg="addSld delSld modSld">
      <pc:chgData name="Jurie Blom" userId="S::48652865@mynwu.ac.za::0cf1d3e1-ab60-40c3-a185-c0c18652a859" providerId="AD" clId="Web-{BBC29063-C2ED-2BAF-3888-859638708553}" dt="2024-04-04T13:24:05.216" v="78" actId="1076"/>
      <pc:docMkLst>
        <pc:docMk/>
      </pc:docMkLst>
      <pc:sldChg chg="modSp">
        <pc:chgData name="Jurie Blom" userId="S::48652865@mynwu.ac.za::0cf1d3e1-ab60-40c3-a185-c0c18652a859" providerId="AD" clId="Web-{BBC29063-C2ED-2BAF-3888-859638708553}" dt="2024-04-04T13:02:54.434" v="2" actId="14100"/>
        <pc:sldMkLst>
          <pc:docMk/>
          <pc:sldMk cId="945787325" sldId="260"/>
        </pc:sldMkLst>
        <pc:spChg chg="mod">
          <ac:chgData name="Jurie Blom" userId="S::48652865@mynwu.ac.za::0cf1d3e1-ab60-40c3-a185-c0c18652a859" providerId="AD" clId="Web-{BBC29063-C2ED-2BAF-3888-859638708553}" dt="2024-04-04T13:02:54.434" v="2" actId="14100"/>
          <ac:spMkLst>
            <pc:docMk/>
            <pc:sldMk cId="945787325" sldId="260"/>
            <ac:spMk id="2" creationId="{EE56EFF9-F085-502B-1466-A7DBCB33E3BD}"/>
          </ac:spMkLst>
        </pc:spChg>
      </pc:sldChg>
      <pc:sldChg chg="modSp mod modClrScheme chgLayout">
        <pc:chgData name="Jurie Blom" userId="S::48652865@mynwu.ac.za::0cf1d3e1-ab60-40c3-a185-c0c18652a859" providerId="AD" clId="Web-{BBC29063-C2ED-2BAF-3888-859638708553}" dt="2024-04-04T13:07:15.935" v="19" actId="1076"/>
        <pc:sldMkLst>
          <pc:docMk/>
          <pc:sldMk cId="1920751135" sldId="262"/>
        </pc:sldMkLst>
        <pc:spChg chg="mod ord">
          <ac:chgData name="Jurie Blom" userId="S::48652865@mynwu.ac.za::0cf1d3e1-ab60-40c3-a185-c0c18652a859" providerId="AD" clId="Web-{BBC29063-C2ED-2BAF-3888-859638708553}" dt="2024-04-04T13:07:15.935" v="19" actId="1076"/>
          <ac:spMkLst>
            <pc:docMk/>
            <pc:sldMk cId="1920751135" sldId="262"/>
            <ac:spMk id="2" creationId="{EE56EFF9-F085-502B-1466-A7DBCB33E3BD}"/>
          </ac:spMkLst>
        </pc:spChg>
      </pc:sldChg>
      <pc:sldChg chg="modSp mod modClrScheme chgLayout">
        <pc:chgData name="Jurie Blom" userId="S::48652865@mynwu.ac.za::0cf1d3e1-ab60-40c3-a185-c0c18652a859" providerId="AD" clId="Web-{BBC29063-C2ED-2BAF-3888-859638708553}" dt="2024-04-04T13:07:59.484" v="22" actId="1076"/>
        <pc:sldMkLst>
          <pc:docMk/>
          <pc:sldMk cId="2303778868" sldId="264"/>
        </pc:sldMkLst>
        <pc:spChg chg="mod ord">
          <ac:chgData name="Jurie Blom" userId="S::48652865@mynwu.ac.za::0cf1d3e1-ab60-40c3-a185-c0c18652a859" providerId="AD" clId="Web-{BBC29063-C2ED-2BAF-3888-859638708553}" dt="2024-04-04T13:07:59.422" v="21" actId="1076"/>
          <ac:spMkLst>
            <pc:docMk/>
            <pc:sldMk cId="2303778868" sldId="264"/>
            <ac:spMk id="2" creationId="{10DEF7F9-573E-A2A8-965D-71E31616D6B9}"/>
          </ac:spMkLst>
        </pc:spChg>
        <pc:graphicFrameChg chg="mod ord">
          <ac:chgData name="Jurie Blom" userId="S::48652865@mynwu.ac.za::0cf1d3e1-ab60-40c3-a185-c0c18652a859" providerId="AD" clId="Web-{BBC29063-C2ED-2BAF-3888-859638708553}" dt="2024-04-04T13:07:59.484" v="22" actId="1076"/>
          <ac:graphicFrameMkLst>
            <pc:docMk/>
            <pc:sldMk cId="2303778868" sldId="264"/>
            <ac:graphicFrameMk id="4" creationId="{F9C4E2D6-0D1B-6496-1565-671C26D353E5}"/>
          </ac:graphicFrameMkLst>
        </pc:graphicFrameChg>
      </pc:sldChg>
      <pc:sldChg chg="modSp mod modClrScheme chgLayout">
        <pc:chgData name="Jurie Blom" userId="S::48652865@mynwu.ac.za::0cf1d3e1-ab60-40c3-a185-c0c18652a859" providerId="AD" clId="Web-{BBC29063-C2ED-2BAF-3888-859638708553}" dt="2024-04-04T13:08:15.329" v="25" actId="1076"/>
        <pc:sldMkLst>
          <pc:docMk/>
          <pc:sldMk cId="2415803145" sldId="265"/>
        </pc:sldMkLst>
        <pc:spChg chg="mod ord">
          <ac:chgData name="Jurie Blom" userId="S::48652865@mynwu.ac.za::0cf1d3e1-ab60-40c3-a185-c0c18652a859" providerId="AD" clId="Web-{BBC29063-C2ED-2BAF-3888-859638708553}" dt="2024-04-04T13:08:15.282" v="24" actId="1076"/>
          <ac:spMkLst>
            <pc:docMk/>
            <pc:sldMk cId="2415803145" sldId="265"/>
            <ac:spMk id="2" creationId="{10DEF7F9-573E-A2A8-965D-71E31616D6B9}"/>
          </ac:spMkLst>
        </pc:spChg>
        <pc:graphicFrameChg chg="mod ord">
          <ac:chgData name="Jurie Blom" userId="S::48652865@mynwu.ac.za::0cf1d3e1-ab60-40c3-a185-c0c18652a859" providerId="AD" clId="Web-{BBC29063-C2ED-2BAF-3888-859638708553}" dt="2024-04-04T13:08:15.329" v="25" actId="1076"/>
          <ac:graphicFrameMkLst>
            <pc:docMk/>
            <pc:sldMk cId="2415803145" sldId="265"/>
            <ac:graphicFrameMk id="4" creationId="{F9C4E2D6-0D1B-6496-1565-671C26D353E5}"/>
          </ac:graphicFrameMkLst>
        </pc:graphicFrameChg>
      </pc:sldChg>
      <pc:sldChg chg="modSp mod modClrScheme chgLayout">
        <pc:chgData name="Jurie Blom" userId="S::48652865@mynwu.ac.za::0cf1d3e1-ab60-40c3-a185-c0c18652a859" providerId="AD" clId="Web-{BBC29063-C2ED-2BAF-3888-859638708553}" dt="2024-04-04T13:08:39.784" v="28" actId="1076"/>
        <pc:sldMkLst>
          <pc:docMk/>
          <pc:sldMk cId="3123143759" sldId="267"/>
        </pc:sldMkLst>
        <pc:spChg chg="mod ord">
          <ac:chgData name="Jurie Blom" userId="S::48652865@mynwu.ac.za::0cf1d3e1-ab60-40c3-a185-c0c18652a859" providerId="AD" clId="Web-{BBC29063-C2ED-2BAF-3888-859638708553}" dt="2024-04-04T13:08:39.721" v="27" actId="1076"/>
          <ac:spMkLst>
            <pc:docMk/>
            <pc:sldMk cId="3123143759" sldId="267"/>
            <ac:spMk id="2" creationId="{10DEF7F9-573E-A2A8-965D-71E31616D6B9}"/>
          </ac:spMkLst>
        </pc:spChg>
        <pc:graphicFrameChg chg="mod ord">
          <ac:chgData name="Jurie Blom" userId="S::48652865@mynwu.ac.za::0cf1d3e1-ab60-40c3-a185-c0c18652a859" providerId="AD" clId="Web-{BBC29063-C2ED-2BAF-3888-859638708553}" dt="2024-04-04T13:08:39.784" v="28" actId="1076"/>
          <ac:graphicFrameMkLst>
            <pc:docMk/>
            <pc:sldMk cId="3123143759" sldId="267"/>
            <ac:graphicFrameMk id="4" creationId="{F9C4E2D6-0D1B-6496-1565-671C26D353E5}"/>
          </ac:graphicFrameMkLst>
        </pc:graphicFrameChg>
      </pc:sldChg>
      <pc:sldChg chg="modSp mod modClrScheme chgLayout">
        <pc:chgData name="Jurie Blom" userId="S::48652865@mynwu.ac.za::0cf1d3e1-ab60-40c3-a185-c0c18652a859" providerId="AD" clId="Web-{BBC29063-C2ED-2BAF-3888-859638708553}" dt="2024-04-04T13:08:57.613" v="31" actId="1076"/>
        <pc:sldMkLst>
          <pc:docMk/>
          <pc:sldMk cId="3355229446" sldId="277"/>
        </pc:sldMkLst>
        <pc:spChg chg="mod ord">
          <ac:chgData name="Jurie Blom" userId="S::48652865@mynwu.ac.za::0cf1d3e1-ab60-40c3-a185-c0c18652a859" providerId="AD" clId="Web-{BBC29063-C2ED-2BAF-3888-859638708553}" dt="2024-04-04T13:08:57.551" v="30" actId="1076"/>
          <ac:spMkLst>
            <pc:docMk/>
            <pc:sldMk cId="3355229446" sldId="277"/>
            <ac:spMk id="2" creationId="{10DEF7F9-573E-A2A8-965D-71E31616D6B9}"/>
          </ac:spMkLst>
        </pc:spChg>
        <pc:graphicFrameChg chg="mod ord">
          <ac:chgData name="Jurie Blom" userId="S::48652865@mynwu.ac.za::0cf1d3e1-ab60-40c3-a185-c0c18652a859" providerId="AD" clId="Web-{BBC29063-C2ED-2BAF-3888-859638708553}" dt="2024-04-04T13:08:57.613" v="31" actId="1076"/>
          <ac:graphicFrameMkLst>
            <pc:docMk/>
            <pc:sldMk cId="3355229446" sldId="277"/>
            <ac:graphicFrameMk id="4" creationId="{F9C4E2D6-0D1B-6496-1565-671C26D353E5}"/>
          </ac:graphicFrameMkLst>
        </pc:graphicFrameChg>
      </pc:sldChg>
      <pc:sldChg chg="modSp mod modClrScheme chgLayout">
        <pc:chgData name="Jurie Blom" userId="S::48652865@mynwu.ac.za::0cf1d3e1-ab60-40c3-a185-c0c18652a859" providerId="AD" clId="Web-{BBC29063-C2ED-2BAF-3888-859638708553}" dt="2024-04-04T13:09:39.569" v="37" actId="1076"/>
        <pc:sldMkLst>
          <pc:docMk/>
          <pc:sldMk cId="705797008" sldId="281"/>
        </pc:sldMkLst>
        <pc:spChg chg="mod ord">
          <ac:chgData name="Jurie Blom" userId="S::48652865@mynwu.ac.za::0cf1d3e1-ab60-40c3-a185-c0c18652a859" providerId="AD" clId="Web-{BBC29063-C2ED-2BAF-3888-859638708553}" dt="2024-04-04T13:09:39.523" v="36" actId="1076"/>
          <ac:spMkLst>
            <pc:docMk/>
            <pc:sldMk cId="705797008" sldId="281"/>
            <ac:spMk id="2" creationId="{10DEF7F9-573E-A2A8-965D-71E31616D6B9}"/>
          </ac:spMkLst>
        </pc:spChg>
        <pc:graphicFrameChg chg="mod ord">
          <ac:chgData name="Jurie Blom" userId="S::48652865@mynwu.ac.za::0cf1d3e1-ab60-40c3-a185-c0c18652a859" providerId="AD" clId="Web-{BBC29063-C2ED-2BAF-3888-859638708553}" dt="2024-04-04T13:09:39.569" v="37" actId="1076"/>
          <ac:graphicFrameMkLst>
            <pc:docMk/>
            <pc:sldMk cId="705797008" sldId="281"/>
            <ac:graphicFrameMk id="4" creationId="{F9C4E2D6-0D1B-6496-1565-671C26D353E5}"/>
          </ac:graphicFrameMkLst>
        </pc:graphicFrameChg>
      </pc:sldChg>
      <pc:sldChg chg="modSp mod modClrScheme chgLayout">
        <pc:chgData name="Jurie Blom" userId="S::48652865@mynwu.ac.za::0cf1d3e1-ab60-40c3-a185-c0c18652a859" providerId="AD" clId="Web-{BBC29063-C2ED-2BAF-3888-859638708553}" dt="2024-04-04T13:12:15.485" v="41" actId="1076"/>
        <pc:sldMkLst>
          <pc:docMk/>
          <pc:sldMk cId="234199431" sldId="283"/>
        </pc:sldMkLst>
        <pc:spChg chg="mod ord">
          <ac:chgData name="Jurie Blom" userId="S::48652865@mynwu.ac.za::0cf1d3e1-ab60-40c3-a185-c0c18652a859" providerId="AD" clId="Web-{BBC29063-C2ED-2BAF-3888-859638708553}" dt="2024-04-04T13:12:15.485" v="41" actId="1076"/>
          <ac:spMkLst>
            <pc:docMk/>
            <pc:sldMk cId="234199431" sldId="283"/>
            <ac:spMk id="2" creationId="{DCC78A25-7178-BC04-332F-BDCE00FAE599}"/>
          </ac:spMkLst>
        </pc:spChg>
        <pc:graphicFrameChg chg="mod ord">
          <ac:chgData name="Jurie Blom" userId="S::48652865@mynwu.ac.za::0cf1d3e1-ab60-40c3-a185-c0c18652a859" providerId="AD" clId="Web-{BBC29063-C2ED-2BAF-3888-859638708553}" dt="2024-04-04T13:12:09.641" v="40" actId="1076"/>
          <ac:graphicFrameMkLst>
            <pc:docMk/>
            <pc:sldMk cId="234199431" sldId="283"/>
            <ac:graphicFrameMk id="4" creationId="{97F2C91A-CE02-161C-DCB6-4CD7E96528FD}"/>
          </ac:graphicFrameMkLst>
        </pc:graphicFrameChg>
      </pc:sldChg>
      <pc:sldChg chg="delSp modSp mod modClrScheme delDesignElem chgLayout">
        <pc:chgData name="Jurie Blom" userId="S::48652865@mynwu.ac.za::0cf1d3e1-ab60-40c3-a185-c0c18652a859" providerId="AD" clId="Web-{BBC29063-C2ED-2BAF-3888-859638708553}" dt="2024-04-04T13:12:37.767" v="44" actId="1076"/>
        <pc:sldMkLst>
          <pc:docMk/>
          <pc:sldMk cId="233768129" sldId="284"/>
        </pc:sldMkLst>
        <pc:spChg chg="mod ord">
          <ac:chgData name="Jurie Blom" userId="S::48652865@mynwu.ac.za::0cf1d3e1-ab60-40c3-a185-c0c18652a859" providerId="AD" clId="Web-{BBC29063-C2ED-2BAF-3888-859638708553}" dt="2024-04-04T13:12:37.705" v="43" actId="1076"/>
          <ac:spMkLst>
            <pc:docMk/>
            <pc:sldMk cId="233768129" sldId="284"/>
            <ac:spMk id="2" creationId="{10DEF7F9-573E-A2A8-965D-71E31616D6B9}"/>
          </ac:spMkLst>
        </pc:spChg>
        <pc:spChg chg="del">
          <ac:chgData name="Jurie Blom" userId="S::48652865@mynwu.ac.za::0cf1d3e1-ab60-40c3-a185-c0c18652a859" providerId="AD" clId="Web-{BBC29063-C2ED-2BAF-3888-859638708553}" dt="2024-04-04T13:12:31.970" v="42"/>
          <ac:spMkLst>
            <pc:docMk/>
            <pc:sldMk cId="233768129" sldId="284"/>
            <ac:spMk id="9" creationId="{7301F447-EEF7-48F5-AF73-7566EE7F64AD}"/>
          </ac:spMkLst>
        </pc:spChg>
        <pc:spChg chg="del">
          <ac:chgData name="Jurie Blom" userId="S::48652865@mynwu.ac.za::0cf1d3e1-ab60-40c3-a185-c0c18652a859" providerId="AD" clId="Web-{BBC29063-C2ED-2BAF-3888-859638708553}" dt="2024-04-04T13:12:31.970" v="42"/>
          <ac:spMkLst>
            <pc:docMk/>
            <pc:sldMk cId="233768129" sldId="284"/>
            <ac:spMk id="11" creationId="{F7117410-A2A4-4085-9ADC-46744551DBDE}"/>
          </ac:spMkLst>
        </pc:spChg>
        <pc:spChg chg="del">
          <ac:chgData name="Jurie Blom" userId="S::48652865@mynwu.ac.za::0cf1d3e1-ab60-40c3-a185-c0c18652a859" providerId="AD" clId="Web-{BBC29063-C2ED-2BAF-3888-859638708553}" dt="2024-04-04T13:12:31.970" v="42"/>
          <ac:spMkLst>
            <pc:docMk/>
            <pc:sldMk cId="233768129" sldId="284"/>
            <ac:spMk id="13" creationId="{99F74EB5-E547-4FB4-95F5-BCC788F3C4A0}"/>
          </ac:spMkLst>
        </pc:spChg>
        <pc:graphicFrameChg chg="mod ord">
          <ac:chgData name="Jurie Blom" userId="S::48652865@mynwu.ac.za::0cf1d3e1-ab60-40c3-a185-c0c18652a859" providerId="AD" clId="Web-{BBC29063-C2ED-2BAF-3888-859638708553}" dt="2024-04-04T13:12:37.767" v="44" actId="1076"/>
          <ac:graphicFrameMkLst>
            <pc:docMk/>
            <pc:sldMk cId="233768129" sldId="284"/>
            <ac:graphicFrameMk id="4" creationId="{F9C4E2D6-0D1B-6496-1565-671C26D353E5}"/>
          </ac:graphicFrameMkLst>
        </pc:graphicFrameChg>
      </pc:sldChg>
      <pc:sldChg chg="modSp mod modClrScheme chgLayout">
        <pc:chgData name="Jurie Blom" userId="S::48652865@mynwu.ac.za::0cf1d3e1-ab60-40c3-a185-c0c18652a859" providerId="AD" clId="Web-{BBC29063-C2ED-2BAF-3888-859638708553}" dt="2024-04-04T13:13:28.521" v="49" actId="1076"/>
        <pc:sldMkLst>
          <pc:docMk/>
          <pc:sldMk cId="754301038" sldId="287"/>
        </pc:sldMkLst>
        <pc:spChg chg="mod ord">
          <ac:chgData name="Jurie Blom" userId="S::48652865@mynwu.ac.za::0cf1d3e1-ab60-40c3-a185-c0c18652a859" providerId="AD" clId="Web-{BBC29063-C2ED-2BAF-3888-859638708553}" dt="2024-04-04T13:13:28.521" v="49" actId="1076"/>
          <ac:spMkLst>
            <pc:docMk/>
            <pc:sldMk cId="754301038" sldId="287"/>
            <ac:spMk id="2" creationId="{10DEF7F9-573E-A2A8-965D-71E31616D6B9}"/>
          </ac:spMkLst>
        </pc:spChg>
      </pc:sldChg>
      <pc:sldChg chg="delSp modSp mod modClrScheme delDesignElem chgLayout">
        <pc:chgData name="Jurie Blom" userId="S::48652865@mynwu.ac.za::0cf1d3e1-ab60-40c3-a185-c0c18652a859" providerId="AD" clId="Web-{BBC29063-C2ED-2BAF-3888-859638708553}" dt="2024-04-04T13:13:14.879" v="47" actId="1076"/>
        <pc:sldMkLst>
          <pc:docMk/>
          <pc:sldMk cId="4020615284" sldId="288"/>
        </pc:sldMkLst>
        <pc:spChg chg="mod ord">
          <ac:chgData name="Jurie Blom" userId="S::48652865@mynwu.ac.za::0cf1d3e1-ab60-40c3-a185-c0c18652a859" providerId="AD" clId="Web-{BBC29063-C2ED-2BAF-3888-859638708553}" dt="2024-04-04T13:13:14.817" v="46" actId="1076"/>
          <ac:spMkLst>
            <pc:docMk/>
            <pc:sldMk cId="4020615284" sldId="288"/>
            <ac:spMk id="2" creationId="{10DEF7F9-573E-A2A8-965D-71E31616D6B9}"/>
          </ac:spMkLst>
        </pc:spChg>
        <pc:spChg chg="del">
          <ac:chgData name="Jurie Blom" userId="S::48652865@mynwu.ac.za::0cf1d3e1-ab60-40c3-a185-c0c18652a859" providerId="AD" clId="Web-{BBC29063-C2ED-2BAF-3888-859638708553}" dt="2024-04-04T13:13:07.613" v="45"/>
          <ac:spMkLst>
            <pc:docMk/>
            <pc:sldMk cId="4020615284" sldId="288"/>
            <ac:spMk id="9" creationId="{7301F447-EEF7-48F5-AF73-7566EE7F64AD}"/>
          </ac:spMkLst>
        </pc:spChg>
        <pc:spChg chg="del">
          <ac:chgData name="Jurie Blom" userId="S::48652865@mynwu.ac.za::0cf1d3e1-ab60-40c3-a185-c0c18652a859" providerId="AD" clId="Web-{BBC29063-C2ED-2BAF-3888-859638708553}" dt="2024-04-04T13:13:07.613" v="45"/>
          <ac:spMkLst>
            <pc:docMk/>
            <pc:sldMk cId="4020615284" sldId="288"/>
            <ac:spMk id="11" creationId="{F7117410-A2A4-4085-9ADC-46744551DBDE}"/>
          </ac:spMkLst>
        </pc:spChg>
        <pc:spChg chg="del">
          <ac:chgData name="Jurie Blom" userId="S::48652865@mynwu.ac.za::0cf1d3e1-ab60-40c3-a185-c0c18652a859" providerId="AD" clId="Web-{BBC29063-C2ED-2BAF-3888-859638708553}" dt="2024-04-04T13:13:07.613" v="45"/>
          <ac:spMkLst>
            <pc:docMk/>
            <pc:sldMk cId="4020615284" sldId="288"/>
            <ac:spMk id="13" creationId="{99F74EB5-E547-4FB4-95F5-BCC788F3C4A0}"/>
          </ac:spMkLst>
        </pc:spChg>
        <pc:graphicFrameChg chg="mod ord">
          <ac:chgData name="Jurie Blom" userId="S::48652865@mynwu.ac.za::0cf1d3e1-ab60-40c3-a185-c0c18652a859" providerId="AD" clId="Web-{BBC29063-C2ED-2BAF-3888-859638708553}" dt="2024-04-04T13:13:14.879" v="47" actId="1076"/>
          <ac:graphicFrameMkLst>
            <pc:docMk/>
            <pc:sldMk cId="4020615284" sldId="288"/>
            <ac:graphicFrameMk id="4" creationId="{F9C4E2D6-0D1B-6496-1565-671C26D353E5}"/>
          </ac:graphicFrameMkLst>
        </pc:graphicFrameChg>
      </pc:sldChg>
      <pc:sldChg chg="modSp mod modClrScheme chgLayout">
        <pc:chgData name="Jurie Blom" userId="S::48652865@mynwu.ac.za::0cf1d3e1-ab60-40c3-a185-c0c18652a859" providerId="AD" clId="Web-{BBC29063-C2ED-2BAF-3888-859638708553}" dt="2024-04-04T13:18:53.181" v="72" actId="1076"/>
        <pc:sldMkLst>
          <pc:docMk/>
          <pc:sldMk cId="1769946974" sldId="292"/>
        </pc:sldMkLst>
        <pc:spChg chg="mod ord">
          <ac:chgData name="Jurie Blom" userId="S::48652865@mynwu.ac.za::0cf1d3e1-ab60-40c3-a185-c0c18652a859" providerId="AD" clId="Web-{BBC29063-C2ED-2BAF-3888-859638708553}" dt="2024-04-04T13:18:53.181" v="72" actId="1076"/>
          <ac:spMkLst>
            <pc:docMk/>
            <pc:sldMk cId="1769946974" sldId="292"/>
            <ac:spMk id="2" creationId="{10DEF7F9-573E-A2A8-965D-71E31616D6B9}"/>
          </ac:spMkLst>
        </pc:spChg>
      </pc:sldChg>
      <pc:sldChg chg="modSp mod modClrScheme chgLayout">
        <pc:chgData name="Jurie Blom" userId="S::48652865@mynwu.ac.za::0cf1d3e1-ab60-40c3-a185-c0c18652a859" providerId="AD" clId="Web-{BBC29063-C2ED-2BAF-3888-859638708553}" dt="2024-04-04T13:19:17.667" v="74" actId="1076"/>
        <pc:sldMkLst>
          <pc:docMk/>
          <pc:sldMk cId="52768864" sldId="293"/>
        </pc:sldMkLst>
        <pc:spChg chg="mod ord">
          <ac:chgData name="Jurie Blom" userId="S::48652865@mynwu.ac.za::0cf1d3e1-ab60-40c3-a185-c0c18652a859" providerId="AD" clId="Web-{BBC29063-C2ED-2BAF-3888-859638708553}" dt="2024-04-04T13:19:17.667" v="74" actId="1076"/>
          <ac:spMkLst>
            <pc:docMk/>
            <pc:sldMk cId="52768864" sldId="293"/>
            <ac:spMk id="2" creationId="{10DEF7F9-573E-A2A8-965D-71E31616D6B9}"/>
          </ac:spMkLst>
        </pc:spChg>
      </pc:sldChg>
      <pc:sldChg chg="modSp mod modClrScheme chgLayout">
        <pc:chgData name="Jurie Blom" userId="S::48652865@mynwu.ac.za::0cf1d3e1-ab60-40c3-a185-c0c18652a859" providerId="AD" clId="Web-{BBC29063-C2ED-2BAF-3888-859638708553}" dt="2024-04-04T13:09:17.458" v="34" actId="1076"/>
        <pc:sldMkLst>
          <pc:docMk/>
          <pc:sldMk cId="2396831361" sldId="295"/>
        </pc:sldMkLst>
        <pc:spChg chg="mod ord">
          <ac:chgData name="Jurie Blom" userId="S::48652865@mynwu.ac.za::0cf1d3e1-ab60-40c3-a185-c0c18652a859" providerId="AD" clId="Web-{BBC29063-C2ED-2BAF-3888-859638708553}" dt="2024-04-04T13:09:17.395" v="33" actId="1076"/>
          <ac:spMkLst>
            <pc:docMk/>
            <pc:sldMk cId="2396831361" sldId="295"/>
            <ac:spMk id="2" creationId="{10DEF7F9-573E-A2A8-965D-71E31616D6B9}"/>
          </ac:spMkLst>
        </pc:spChg>
        <pc:graphicFrameChg chg="mod ord">
          <ac:chgData name="Jurie Blom" userId="S::48652865@mynwu.ac.za::0cf1d3e1-ab60-40c3-a185-c0c18652a859" providerId="AD" clId="Web-{BBC29063-C2ED-2BAF-3888-859638708553}" dt="2024-04-04T13:09:17.458" v="34" actId="1076"/>
          <ac:graphicFrameMkLst>
            <pc:docMk/>
            <pc:sldMk cId="2396831361" sldId="295"/>
            <ac:graphicFrameMk id="4" creationId="{F9C4E2D6-0D1B-6496-1565-671C26D353E5}"/>
          </ac:graphicFrameMkLst>
        </pc:graphicFrameChg>
      </pc:sldChg>
      <pc:sldChg chg="modSp mod modClrScheme chgLayout">
        <pc:chgData name="Jurie Blom" userId="S::48652865@mynwu.ac.za::0cf1d3e1-ab60-40c3-a185-c0c18652a859" providerId="AD" clId="Web-{BBC29063-C2ED-2BAF-3888-859638708553}" dt="2024-04-04T13:18:39.696" v="70" actId="1076"/>
        <pc:sldMkLst>
          <pc:docMk/>
          <pc:sldMk cId="1778260796" sldId="297"/>
        </pc:sldMkLst>
        <pc:spChg chg="mod ord">
          <ac:chgData name="Jurie Blom" userId="S::48652865@mynwu.ac.za::0cf1d3e1-ab60-40c3-a185-c0c18652a859" providerId="AD" clId="Web-{BBC29063-C2ED-2BAF-3888-859638708553}" dt="2024-04-04T13:18:39.696" v="70" actId="1076"/>
          <ac:spMkLst>
            <pc:docMk/>
            <pc:sldMk cId="1778260796" sldId="297"/>
            <ac:spMk id="2" creationId="{10DEF7F9-573E-A2A8-965D-71E31616D6B9}"/>
          </ac:spMkLst>
        </pc:spChg>
      </pc:sldChg>
      <pc:sldChg chg="modSp mod modClrScheme chgLayout">
        <pc:chgData name="Jurie Blom" userId="S::48652865@mynwu.ac.za::0cf1d3e1-ab60-40c3-a185-c0c18652a859" providerId="AD" clId="Web-{BBC29063-C2ED-2BAF-3888-859638708553}" dt="2024-04-04T13:18:23.039" v="68" actId="1076"/>
        <pc:sldMkLst>
          <pc:docMk/>
          <pc:sldMk cId="3215987287" sldId="298"/>
        </pc:sldMkLst>
        <pc:spChg chg="mod ord">
          <ac:chgData name="Jurie Blom" userId="S::48652865@mynwu.ac.za::0cf1d3e1-ab60-40c3-a185-c0c18652a859" providerId="AD" clId="Web-{BBC29063-C2ED-2BAF-3888-859638708553}" dt="2024-04-04T13:18:23.039" v="68" actId="1076"/>
          <ac:spMkLst>
            <pc:docMk/>
            <pc:sldMk cId="3215987287" sldId="298"/>
            <ac:spMk id="2" creationId="{10DEF7F9-573E-A2A8-965D-71E31616D6B9}"/>
          </ac:spMkLst>
        </pc:spChg>
      </pc:sldChg>
      <pc:sldChg chg="delSp modSp mod modClrScheme delDesignElem chgLayout">
        <pc:chgData name="Jurie Blom" userId="S::48652865@mynwu.ac.za::0cf1d3e1-ab60-40c3-a185-c0c18652a859" providerId="AD" clId="Web-{BBC29063-C2ED-2BAF-3888-859638708553}" dt="2024-04-04T13:18:09.757" v="66" actId="1076"/>
        <pc:sldMkLst>
          <pc:docMk/>
          <pc:sldMk cId="1105740601" sldId="300"/>
        </pc:sldMkLst>
        <pc:spChg chg="mod ord">
          <ac:chgData name="Jurie Blom" userId="S::48652865@mynwu.ac.za::0cf1d3e1-ab60-40c3-a185-c0c18652a859" providerId="AD" clId="Web-{BBC29063-C2ED-2BAF-3888-859638708553}" dt="2024-04-04T13:18:09.757" v="66" actId="1076"/>
          <ac:spMkLst>
            <pc:docMk/>
            <pc:sldMk cId="1105740601" sldId="300"/>
            <ac:spMk id="2" creationId="{10DEF7F9-573E-A2A8-965D-71E31616D6B9}"/>
          </ac:spMkLst>
        </pc:spChg>
        <pc:spChg chg="del">
          <ac:chgData name="Jurie Blom" userId="S::48652865@mynwu.ac.za::0cf1d3e1-ab60-40c3-a185-c0c18652a859" providerId="AD" clId="Web-{BBC29063-C2ED-2BAF-3888-859638708553}" dt="2024-04-04T13:18:00.647" v="65"/>
          <ac:spMkLst>
            <pc:docMk/>
            <pc:sldMk cId="1105740601" sldId="300"/>
            <ac:spMk id="10" creationId="{8D06CE56-3881-4ADA-8CEF-D18B02C242A3}"/>
          </ac:spMkLst>
        </pc:spChg>
        <pc:spChg chg="del">
          <ac:chgData name="Jurie Blom" userId="S::48652865@mynwu.ac.za::0cf1d3e1-ab60-40c3-a185-c0c18652a859" providerId="AD" clId="Web-{BBC29063-C2ED-2BAF-3888-859638708553}" dt="2024-04-04T13:18:00.647" v="65"/>
          <ac:spMkLst>
            <pc:docMk/>
            <pc:sldMk cId="1105740601" sldId="300"/>
            <ac:spMk id="11" creationId="{79F3C543-62EC-4433-9C93-A2CD8764E9B4}"/>
          </ac:spMkLst>
        </pc:spChg>
        <pc:spChg chg="del">
          <ac:chgData name="Jurie Blom" userId="S::48652865@mynwu.ac.za::0cf1d3e1-ab60-40c3-a185-c0c18652a859" providerId="AD" clId="Web-{BBC29063-C2ED-2BAF-3888-859638708553}" dt="2024-04-04T13:18:00.647" v="65"/>
          <ac:spMkLst>
            <pc:docMk/>
            <pc:sldMk cId="1105740601" sldId="300"/>
            <ac:spMk id="13" creationId="{68AF5748-FED8-45BA-8631-26D1D10F3246}"/>
          </ac:spMkLst>
        </pc:spChg>
        <pc:spChg chg="del">
          <ac:chgData name="Jurie Blom" userId="S::48652865@mynwu.ac.za::0cf1d3e1-ab60-40c3-a185-c0c18652a859" providerId="AD" clId="Web-{BBC29063-C2ED-2BAF-3888-859638708553}" dt="2024-04-04T13:18:00.647" v="65"/>
          <ac:spMkLst>
            <pc:docMk/>
            <pc:sldMk cId="1105740601" sldId="300"/>
            <ac:spMk id="15" creationId="{AF2F604E-43BE-4DC3-B983-E071523364F8}"/>
          </ac:spMkLst>
        </pc:spChg>
        <pc:spChg chg="del">
          <ac:chgData name="Jurie Blom" userId="S::48652865@mynwu.ac.za::0cf1d3e1-ab60-40c3-a185-c0c18652a859" providerId="AD" clId="Web-{BBC29063-C2ED-2BAF-3888-859638708553}" dt="2024-04-04T13:18:00.647" v="65"/>
          <ac:spMkLst>
            <pc:docMk/>
            <pc:sldMk cId="1105740601" sldId="300"/>
            <ac:spMk id="17" creationId="{08C9B587-E65E-4B52-B37C-ABEBB6E87928}"/>
          </ac:spMkLst>
        </pc:spChg>
      </pc:sldChg>
      <pc:sldChg chg="modSp mod modClrScheme chgLayout">
        <pc:chgData name="Jurie Blom" userId="S::48652865@mynwu.ac.za::0cf1d3e1-ab60-40c3-a185-c0c18652a859" providerId="AD" clId="Web-{BBC29063-C2ED-2BAF-3888-859638708553}" dt="2024-04-04T13:19:48.513" v="77" actId="1076"/>
        <pc:sldMkLst>
          <pc:docMk/>
          <pc:sldMk cId="1232932720" sldId="302"/>
        </pc:sldMkLst>
        <pc:spChg chg="mod ord">
          <ac:chgData name="Jurie Blom" userId="S::48652865@mynwu.ac.za::0cf1d3e1-ab60-40c3-a185-c0c18652a859" providerId="AD" clId="Web-{BBC29063-C2ED-2BAF-3888-859638708553}" dt="2024-04-04T13:19:48.513" v="77" actId="1076"/>
          <ac:spMkLst>
            <pc:docMk/>
            <pc:sldMk cId="1232932720" sldId="302"/>
            <ac:spMk id="2" creationId="{10DEF7F9-573E-A2A8-965D-71E31616D6B9}"/>
          </ac:spMkLst>
        </pc:spChg>
      </pc:sldChg>
      <pc:sldChg chg="modSp mod modClrScheme chgLayout">
        <pc:chgData name="Jurie Blom" userId="S::48652865@mynwu.ac.za::0cf1d3e1-ab60-40c3-a185-c0c18652a859" providerId="AD" clId="Web-{BBC29063-C2ED-2BAF-3888-859638708553}" dt="2024-04-04T13:17:32.958" v="63" actId="1076"/>
        <pc:sldMkLst>
          <pc:docMk/>
          <pc:sldMk cId="394099636" sldId="304"/>
        </pc:sldMkLst>
        <pc:spChg chg="mod ord">
          <ac:chgData name="Jurie Blom" userId="S::48652865@mynwu.ac.za::0cf1d3e1-ab60-40c3-a185-c0c18652a859" providerId="AD" clId="Web-{BBC29063-C2ED-2BAF-3888-859638708553}" dt="2024-04-04T13:17:32.958" v="63" actId="1076"/>
          <ac:spMkLst>
            <pc:docMk/>
            <pc:sldMk cId="394099636" sldId="304"/>
            <ac:spMk id="2" creationId="{10DEF7F9-573E-A2A8-965D-71E31616D6B9}"/>
          </ac:spMkLst>
        </pc:spChg>
      </pc:sldChg>
      <pc:sldChg chg="modSp mod modClrScheme chgLayout">
        <pc:chgData name="Jurie Blom" userId="S::48652865@mynwu.ac.za::0cf1d3e1-ab60-40c3-a185-c0c18652a859" providerId="AD" clId="Web-{BBC29063-C2ED-2BAF-3888-859638708553}" dt="2024-04-04T13:16:25.860" v="54" actId="1076"/>
        <pc:sldMkLst>
          <pc:docMk/>
          <pc:sldMk cId="4135432788" sldId="305"/>
        </pc:sldMkLst>
        <pc:spChg chg="mod ord">
          <ac:chgData name="Jurie Blom" userId="S::48652865@mynwu.ac.za::0cf1d3e1-ab60-40c3-a185-c0c18652a859" providerId="AD" clId="Web-{BBC29063-C2ED-2BAF-3888-859638708553}" dt="2024-04-04T13:16:25.860" v="54" actId="1076"/>
          <ac:spMkLst>
            <pc:docMk/>
            <pc:sldMk cId="4135432788" sldId="305"/>
            <ac:spMk id="2" creationId="{44D54C9E-D4BB-1704-1973-F8C1868AAC6D}"/>
          </ac:spMkLst>
        </pc:spChg>
        <pc:picChg chg="mod ord">
          <ac:chgData name="Jurie Blom" userId="S::48652865@mynwu.ac.za::0cf1d3e1-ab60-40c3-a185-c0c18652a859" providerId="AD" clId="Web-{BBC29063-C2ED-2BAF-3888-859638708553}" dt="2024-04-04T13:16:22.375" v="53" actId="1076"/>
          <ac:picMkLst>
            <pc:docMk/>
            <pc:sldMk cId="4135432788" sldId="305"/>
            <ac:picMk id="7" creationId="{27D5BDD2-45A3-3D44-2BFA-953034E58404}"/>
          </ac:picMkLst>
        </pc:picChg>
      </pc:sldChg>
      <pc:sldChg chg="delSp modSp mod modClrScheme delDesignElem chgLayout">
        <pc:chgData name="Jurie Blom" userId="S::48652865@mynwu.ac.za::0cf1d3e1-ab60-40c3-a185-c0c18652a859" providerId="AD" clId="Web-{BBC29063-C2ED-2BAF-3888-859638708553}" dt="2024-04-04T13:15:33.216" v="51" actId="1076"/>
        <pc:sldMkLst>
          <pc:docMk/>
          <pc:sldMk cId="3188078544" sldId="306"/>
        </pc:sldMkLst>
        <pc:spChg chg="mod ord">
          <ac:chgData name="Jurie Blom" userId="S::48652865@mynwu.ac.za::0cf1d3e1-ab60-40c3-a185-c0c18652a859" providerId="AD" clId="Web-{BBC29063-C2ED-2BAF-3888-859638708553}" dt="2024-04-04T13:15:33.216" v="51" actId="1076"/>
          <ac:spMkLst>
            <pc:docMk/>
            <pc:sldMk cId="3188078544" sldId="306"/>
            <ac:spMk id="2" creationId="{3F652A82-B41A-2F6C-2ECE-D11FAC4F70BA}"/>
          </ac:spMkLst>
        </pc:spChg>
        <pc:spChg chg="del">
          <ac:chgData name="Jurie Blom" userId="S::48652865@mynwu.ac.za::0cf1d3e1-ab60-40c3-a185-c0c18652a859" providerId="AD" clId="Web-{BBC29063-C2ED-2BAF-3888-859638708553}" dt="2024-04-04T13:15:26.747" v="50"/>
          <ac:spMkLst>
            <pc:docMk/>
            <pc:sldMk cId="3188078544" sldId="306"/>
            <ac:spMk id="8" creationId="{8D06CE56-3881-4ADA-8CEF-D18B02C242A3}"/>
          </ac:spMkLst>
        </pc:spChg>
        <pc:spChg chg="del">
          <ac:chgData name="Jurie Blom" userId="S::48652865@mynwu.ac.za::0cf1d3e1-ab60-40c3-a185-c0c18652a859" providerId="AD" clId="Web-{BBC29063-C2ED-2BAF-3888-859638708553}" dt="2024-04-04T13:15:26.747" v="50"/>
          <ac:spMkLst>
            <pc:docMk/>
            <pc:sldMk cId="3188078544" sldId="306"/>
            <ac:spMk id="10" creationId="{79F3C543-62EC-4433-9C93-A2CD8764E9B4}"/>
          </ac:spMkLst>
        </pc:spChg>
        <pc:spChg chg="del">
          <ac:chgData name="Jurie Blom" userId="S::48652865@mynwu.ac.za::0cf1d3e1-ab60-40c3-a185-c0c18652a859" providerId="AD" clId="Web-{BBC29063-C2ED-2BAF-3888-859638708553}" dt="2024-04-04T13:15:26.747" v="50"/>
          <ac:spMkLst>
            <pc:docMk/>
            <pc:sldMk cId="3188078544" sldId="306"/>
            <ac:spMk id="12" creationId="{C1A1C5D3-C053-4EE9-BE1A-419B6E27CCAE}"/>
          </ac:spMkLst>
        </pc:spChg>
        <pc:spChg chg="del">
          <ac:chgData name="Jurie Blom" userId="S::48652865@mynwu.ac.za::0cf1d3e1-ab60-40c3-a185-c0c18652a859" providerId="AD" clId="Web-{BBC29063-C2ED-2BAF-3888-859638708553}" dt="2024-04-04T13:15:26.747" v="50"/>
          <ac:spMkLst>
            <pc:docMk/>
            <pc:sldMk cId="3188078544" sldId="306"/>
            <ac:spMk id="14" creationId="{A3473CF9-37EB-43E7-89EF-D2D1C53D1DAC}"/>
          </ac:spMkLst>
        </pc:spChg>
        <pc:spChg chg="del">
          <ac:chgData name="Jurie Blom" userId="S::48652865@mynwu.ac.za::0cf1d3e1-ab60-40c3-a185-c0c18652a859" providerId="AD" clId="Web-{BBC29063-C2ED-2BAF-3888-859638708553}" dt="2024-04-04T13:15:26.747" v="50"/>
          <ac:spMkLst>
            <pc:docMk/>
            <pc:sldMk cId="3188078544" sldId="306"/>
            <ac:spMk id="16" creationId="{586B4EF9-43BA-4655-A6FF-1D8E21574C95}"/>
          </ac:spMkLst>
        </pc:spChg>
      </pc:sldChg>
      <pc:sldChg chg="modSp mod modClrScheme chgLayout">
        <pc:chgData name="Jurie Blom" userId="S::48652865@mynwu.ac.za::0cf1d3e1-ab60-40c3-a185-c0c18652a859" providerId="AD" clId="Web-{BBC29063-C2ED-2BAF-3888-859638708553}" dt="2024-04-04T13:16:45.658" v="58" actId="1076"/>
        <pc:sldMkLst>
          <pc:docMk/>
          <pc:sldMk cId="2615103461" sldId="307"/>
        </pc:sldMkLst>
        <pc:spChg chg="mod ord">
          <ac:chgData name="Jurie Blom" userId="S::48652865@mynwu.ac.za::0cf1d3e1-ab60-40c3-a185-c0c18652a859" providerId="AD" clId="Web-{BBC29063-C2ED-2BAF-3888-859638708553}" dt="2024-04-04T13:16:45.658" v="58" actId="1076"/>
          <ac:spMkLst>
            <pc:docMk/>
            <pc:sldMk cId="2615103461" sldId="307"/>
            <ac:spMk id="2" creationId="{44D54C9E-D4BB-1704-1973-F8C1868AAC6D}"/>
          </ac:spMkLst>
        </pc:spChg>
        <pc:picChg chg="mod ord">
          <ac:chgData name="Jurie Blom" userId="S::48652865@mynwu.ac.za::0cf1d3e1-ab60-40c3-a185-c0c18652a859" providerId="AD" clId="Web-{BBC29063-C2ED-2BAF-3888-859638708553}" dt="2024-04-04T13:16:38.861" v="56" actId="1076"/>
          <ac:picMkLst>
            <pc:docMk/>
            <pc:sldMk cId="2615103461" sldId="307"/>
            <ac:picMk id="5" creationId="{B4FAB615-22C3-088B-6105-D508AE4478CE}"/>
          </ac:picMkLst>
        </pc:picChg>
        <pc:picChg chg="mod">
          <ac:chgData name="Jurie Blom" userId="S::48652865@mynwu.ac.za::0cf1d3e1-ab60-40c3-a185-c0c18652a859" providerId="AD" clId="Web-{BBC29063-C2ED-2BAF-3888-859638708553}" dt="2024-04-04T13:16:40.986" v="57" actId="1076"/>
          <ac:picMkLst>
            <pc:docMk/>
            <pc:sldMk cId="2615103461" sldId="307"/>
            <ac:picMk id="6" creationId="{A1C79E38-FB7B-863B-CA92-F64915CEF00E}"/>
          </ac:picMkLst>
        </pc:picChg>
      </pc:sldChg>
      <pc:sldChg chg="modSp mod modClrScheme chgLayout">
        <pc:chgData name="Jurie Blom" userId="S::48652865@mynwu.ac.za::0cf1d3e1-ab60-40c3-a185-c0c18652a859" providerId="AD" clId="Web-{BBC29063-C2ED-2BAF-3888-859638708553}" dt="2024-04-04T13:17:41.989" v="64" actId="1076"/>
        <pc:sldMkLst>
          <pc:docMk/>
          <pc:sldMk cId="993682865" sldId="308"/>
        </pc:sldMkLst>
        <pc:spChg chg="mod ord">
          <ac:chgData name="Jurie Blom" userId="S::48652865@mynwu.ac.za::0cf1d3e1-ab60-40c3-a185-c0c18652a859" providerId="AD" clId="Web-{BBC29063-C2ED-2BAF-3888-859638708553}" dt="2024-04-04T13:17:04.300" v="60" actId="1076"/>
          <ac:spMkLst>
            <pc:docMk/>
            <pc:sldMk cId="993682865" sldId="308"/>
            <ac:spMk id="2" creationId="{44D54C9E-D4BB-1704-1973-F8C1868AAC6D}"/>
          </ac:spMkLst>
        </pc:spChg>
        <pc:picChg chg="mod ord">
          <ac:chgData name="Jurie Blom" userId="S::48652865@mynwu.ac.za::0cf1d3e1-ab60-40c3-a185-c0c18652a859" providerId="AD" clId="Web-{BBC29063-C2ED-2BAF-3888-859638708553}" dt="2024-04-04T13:17:41.989" v="64" actId="1076"/>
          <ac:picMkLst>
            <pc:docMk/>
            <pc:sldMk cId="993682865" sldId="308"/>
            <ac:picMk id="6" creationId="{ABE4718B-FB96-BC49-2E9C-6F5A29D05CB7}"/>
          </ac:picMkLst>
        </pc:picChg>
      </pc:sldChg>
      <pc:sldChg chg="modSp">
        <pc:chgData name="Jurie Blom" userId="S::48652865@mynwu.ac.za::0cf1d3e1-ab60-40c3-a185-c0c18652a859" providerId="AD" clId="Web-{BBC29063-C2ED-2BAF-3888-859638708553}" dt="2024-04-04T13:24:05.216" v="78" actId="1076"/>
        <pc:sldMkLst>
          <pc:docMk/>
          <pc:sldMk cId="1461763604" sldId="309"/>
        </pc:sldMkLst>
        <pc:spChg chg="mod">
          <ac:chgData name="Jurie Blom" userId="S::48652865@mynwu.ac.za::0cf1d3e1-ab60-40c3-a185-c0c18652a859" providerId="AD" clId="Web-{BBC29063-C2ED-2BAF-3888-859638708553}" dt="2024-04-04T13:24:05.216" v="78" actId="1076"/>
          <ac:spMkLst>
            <pc:docMk/>
            <pc:sldMk cId="1461763604" sldId="309"/>
            <ac:spMk id="4" creationId="{21931424-932F-A28D-F6CC-6FD5C81C27F9}"/>
          </ac:spMkLst>
        </pc:spChg>
      </pc:sldChg>
      <pc:sldChg chg="modSp add del replId">
        <pc:chgData name="Jurie Blom" userId="S::48652865@mynwu.ac.za::0cf1d3e1-ab60-40c3-a185-c0c18652a859" providerId="AD" clId="Web-{BBC29063-C2ED-2BAF-3888-859638708553}" dt="2024-04-04T13:06:26.354" v="17"/>
        <pc:sldMkLst>
          <pc:docMk/>
          <pc:sldMk cId="2233258368" sldId="312"/>
        </pc:sldMkLst>
        <pc:spChg chg="mod">
          <ac:chgData name="Jurie Blom" userId="S::48652865@mynwu.ac.za::0cf1d3e1-ab60-40c3-a185-c0c18652a859" providerId="AD" clId="Web-{BBC29063-C2ED-2BAF-3888-859638708553}" dt="2024-04-04T13:04:56.270" v="16" actId="20577"/>
          <ac:spMkLst>
            <pc:docMk/>
            <pc:sldMk cId="2233258368" sldId="312"/>
            <ac:spMk id="47" creationId="{BAA846BE-3A5D-6E65-9622-AB08DE82713F}"/>
          </ac:spMkLst>
        </pc:spChg>
        <pc:spChg chg="mod">
          <ac:chgData name="Jurie Blom" userId="S::48652865@mynwu.ac.za::0cf1d3e1-ab60-40c3-a185-c0c18652a859" providerId="AD" clId="Web-{BBC29063-C2ED-2BAF-3888-859638708553}" dt="2024-04-04T13:04:50.413" v="15" actId="1076"/>
          <ac:spMkLst>
            <pc:docMk/>
            <pc:sldMk cId="2233258368" sldId="312"/>
            <ac:spMk id="49" creationId="{1EB398F4-9DD6-0D82-7CF6-35A1E9BB041D}"/>
          </ac:spMkLst>
        </pc:spChg>
      </pc:sldChg>
    </pc:docChg>
  </pc:docChgLst>
  <pc:docChgLst>
    <pc:chgData name="Steve Paetzold" userId="S::45475288@mynwu.ac.za::aca857d9-d43b-468f-a540-a98bd1c284af" providerId="AD" clId="Web-{E93E8788-D0EF-A692-081C-2CB0B53A3D19}"/>
    <pc:docChg chg="modSld">
      <pc:chgData name="Steve Paetzold" userId="S::45475288@mynwu.ac.za::aca857d9-d43b-468f-a540-a98bd1c284af" providerId="AD" clId="Web-{E93E8788-D0EF-A692-081C-2CB0B53A3D19}" dt="2024-04-03T08:26:39.558" v="71"/>
      <pc:docMkLst>
        <pc:docMk/>
      </pc:docMkLst>
      <pc:sldChg chg="delSp modSp">
        <pc:chgData name="Steve Paetzold" userId="S::45475288@mynwu.ac.za::aca857d9-d43b-468f-a540-a98bd1c284af" providerId="AD" clId="Web-{E93E8788-D0EF-A692-081C-2CB0B53A3D19}" dt="2024-04-03T08:26:39.558" v="71"/>
        <pc:sldMkLst>
          <pc:docMk/>
          <pc:sldMk cId="3603431525" sldId="259"/>
        </pc:sldMkLst>
        <pc:spChg chg="mod">
          <ac:chgData name="Steve Paetzold" userId="S::45475288@mynwu.ac.za::aca857d9-d43b-468f-a540-a98bd1c284af" providerId="AD" clId="Web-{E93E8788-D0EF-A692-081C-2CB0B53A3D19}" dt="2024-04-03T08:26:39.558" v="71"/>
          <ac:spMkLst>
            <pc:docMk/>
            <pc:sldMk cId="3603431525" sldId="259"/>
            <ac:spMk id="49" creationId="{1EB398F4-9DD6-0D82-7CF6-35A1E9BB041D}"/>
          </ac:spMkLst>
        </pc:spChg>
        <pc:grpChg chg="del">
          <ac:chgData name="Steve Paetzold" userId="S::45475288@mynwu.ac.za::aca857d9-d43b-468f-a540-a98bd1c284af" providerId="AD" clId="Web-{E93E8788-D0EF-A692-081C-2CB0B53A3D19}" dt="2024-04-03T08:26:24.199" v="70"/>
          <ac:grpSpMkLst>
            <pc:docMk/>
            <pc:sldMk cId="3603431525" sldId="259"/>
            <ac:grpSpMk id="46" creationId="{B7138C19-4635-0B76-0221-24959D469771}"/>
          </ac:grpSpMkLst>
        </pc:grpChg>
      </pc:sldChg>
      <pc:sldChg chg="addSp delSp modSp mod setBg modClrScheme chgLayout">
        <pc:chgData name="Steve Paetzold" userId="S::45475288@mynwu.ac.za::aca857d9-d43b-468f-a540-a98bd1c284af" providerId="AD" clId="Web-{E93E8788-D0EF-A692-081C-2CB0B53A3D19}" dt="2024-04-03T08:25:56.855" v="69"/>
        <pc:sldMkLst>
          <pc:docMk/>
          <pc:sldMk cId="4180225044" sldId="303"/>
        </pc:sldMkLst>
        <pc:spChg chg="del mod ord">
          <ac:chgData name="Steve Paetzold" userId="S::45475288@mynwu.ac.za::aca857d9-d43b-468f-a540-a98bd1c284af" providerId="AD" clId="Web-{E93E8788-D0EF-A692-081C-2CB0B53A3D19}" dt="2024-04-03T08:23:45.479" v="54"/>
          <ac:spMkLst>
            <pc:docMk/>
            <pc:sldMk cId="4180225044" sldId="303"/>
            <ac:spMk id="2" creationId="{10DEF7F9-573E-A2A8-965D-71E31616D6B9}"/>
          </ac:spMkLst>
        </pc:spChg>
        <pc:spChg chg="add del mod ord">
          <ac:chgData name="Steve Paetzold" userId="S::45475288@mynwu.ac.za::aca857d9-d43b-468f-a540-a98bd1c284af" providerId="AD" clId="Web-{E93E8788-D0EF-A692-081C-2CB0B53A3D19}" dt="2024-04-03T08:23:39.245" v="52"/>
          <ac:spMkLst>
            <pc:docMk/>
            <pc:sldMk cId="4180225044" sldId="303"/>
            <ac:spMk id="3" creationId="{11A1B87F-E771-A82C-0D14-F705ECAEF181}"/>
          </ac:spMkLst>
        </pc:spChg>
        <pc:spChg chg="add del mod">
          <ac:chgData name="Steve Paetzold" userId="S::45475288@mynwu.ac.za::aca857d9-d43b-468f-a540-a98bd1c284af" providerId="AD" clId="Web-{E93E8788-D0EF-A692-081C-2CB0B53A3D19}" dt="2024-04-03T08:24:14.979" v="59"/>
          <ac:spMkLst>
            <pc:docMk/>
            <pc:sldMk cId="4180225044" sldId="303"/>
            <ac:spMk id="4" creationId="{82885701-013B-F42A-3E06-CD0B82FE3974}"/>
          </ac:spMkLst>
        </pc:spChg>
        <pc:spChg chg="add mod">
          <ac:chgData name="Steve Paetzold" userId="S::45475288@mynwu.ac.za::aca857d9-d43b-468f-a540-a98bd1c284af" providerId="AD" clId="Web-{E93E8788-D0EF-A692-081C-2CB0B53A3D19}" dt="2024-04-03T08:24:31.839" v="64" actId="1076"/>
          <ac:spMkLst>
            <pc:docMk/>
            <pc:sldMk cId="4180225044" sldId="303"/>
            <ac:spMk id="5" creationId="{FCDFDAA3-0359-14F9-CFBB-CAC287BDDDAC}"/>
          </ac:spMkLst>
        </pc:spChg>
        <pc:spChg chg="mod">
          <ac:chgData name="Steve Paetzold" userId="S::45475288@mynwu.ac.za::aca857d9-d43b-468f-a540-a98bd1c284af" providerId="AD" clId="Web-{E93E8788-D0EF-A692-081C-2CB0B53A3D19}" dt="2024-04-03T08:25:56.855" v="69"/>
          <ac:spMkLst>
            <pc:docMk/>
            <pc:sldMk cId="4180225044" sldId="303"/>
            <ac:spMk id="9" creationId="{9BE394C6-B729-1356-EE8A-C51AB810AD5F}"/>
          </ac:spMkLst>
        </pc:spChg>
      </pc:sldChg>
    </pc:docChg>
  </pc:docChgLst>
  <pc:docChgLst>
    <pc:chgData name="Gaby Glöss" userId="S::37562908@mynwu.ac.za::42744dbe-4ff1-4c16-b769-3dd3fac91f20" providerId="AD" clId="Web-{0DF7B3B6-2750-857F-319C-AAB0A21A40C3}"/>
    <pc:docChg chg="modSld">
      <pc:chgData name="Gaby Glöss" userId="S::37562908@mynwu.ac.za::42744dbe-4ff1-4c16-b769-3dd3fac91f20" providerId="AD" clId="Web-{0DF7B3B6-2750-857F-319C-AAB0A21A40C3}" dt="2024-03-30T10:47:07.160" v="794"/>
      <pc:docMkLst>
        <pc:docMk/>
      </pc:docMkLst>
      <pc:sldChg chg="modSp">
        <pc:chgData name="Gaby Glöss" userId="S::37562908@mynwu.ac.za::42744dbe-4ff1-4c16-b769-3dd3fac91f20" providerId="AD" clId="Web-{0DF7B3B6-2750-857F-319C-AAB0A21A40C3}" dt="2024-03-30T10:47:07.160" v="794"/>
        <pc:sldMkLst>
          <pc:docMk/>
          <pc:sldMk cId="234199431" sldId="283"/>
        </pc:sldMkLst>
        <pc:graphicFrameChg chg="mod modGraphic">
          <ac:chgData name="Gaby Glöss" userId="S::37562908@mynwu.ac.za::42744dbe-4ff1-4c16-b769-3dd3fac91f20" providerId="AD" clId="Web-{0DF7B3B6-2750-857F-319C-AAB0A21A40C3}" dt="2024-03-30T10:47:07.160" v="794"/>
          <ac:graphicFrameMkLst>
            <pc:docMk/>
            <pc:sldMk cId="234199431" sldId="283"/>
            <ac:graphicFrameMk id="4" creationId="{97F2C91A-CE02-161C-DCB6-4CD7E96528FD}"/>
          </ac:graphicFrameMkLst>
        </pc:graphicFrameChg>
      </pc:sldChg>
    </pc:docChg>
  </pc:docChgLst>
  <pc:docChgLst>
    <pc:chgData name="Gaby Glöss" userId="S::37562908@mynwu.ac.za::42744dbe-4ff1-4c16-b769-3dd3fac91f20" providerId="AD" clId="Web-{159B4C53-535A-0E43-5812-167B3D52AD35}"/>
    <pc:docChg chg="addSld modSld">
      <pc:chgData name="Gaby Glöss" userId="S::37562908@mynwu.ac.za::42744dbe-4ff1-4c16-b769-3dd3fac91f20" providerId="AD" clId="Web-{159B4C53-535A-0E43-5812-167B3D52AD35}" dt="2024-03-30T11:47:29.600" v="91"/>
      <pc:docMkLst>
        <pc:docMk/>
      </pc:docMkLst>
      <pc:sldChg chg="modSp">
        <pc:chgData name="Gaby Glöss" userId="S::37562908@mynwu.ac.za::42744dbe-4ff1-4c16-b769-3dd3fac91f20" providerId="AD" clId="Web-{159B4C53-535A-0E43-5812-167B3D52AD35}" dt="2024-03-30T11:47:29.600" v="91"/>
        <pc:sldMkLst>
          <pc:docMk/>
          <pc:sldMk cId="1778260796" sldId="297"/>
        </pc:sldMkLst>
        <pc:graphicFrameChg chg="mod modGraphic">
          <ac:chgData name="Gaby Glöss" userId="S::37562908@mynwu.ac.za::42744dbe-4ff1-4c16-b769-3dd3fac91f20" providerId="AD" clId="Web-{159B4C53-535A-0E43-5812-167B3D52AD35}" dt="2024-03-30T11:47:29.600" v="91"/>
          <ac:graphicFrameMkLst>
            <pc:docMk/>
            <pc:sldMk cId="1778260796" sldId="297"/>
            <ac:graphicFrameMk id="3" creationId="{DDD39BC3-4136-C4EA-F76A-C0B6FC308B90}"/>
          </ac:graphicFrameMkLst>
        </pc:graphicFrameChg>
      </pc:sldChg>
      <pc:sldChg chg="modSp">
        <pc:chgData name="Gaby Glöss" userId="S::37562908@mynwu.ac.za::42744dbe-4ff1-4c16-b769-3dd3fac91f20" providerId="AD" clId="Web-{159B4C53-535A-0E43-5812-167B3D52AD35}" dt="2024-03-30T10:57:29.140" v="67"/>
        <pc:sldMkLst>
          <pc:docMk/>
          <pc:sldMk cId="3215987287" sldId="298"/>
        </pc:sldMkLst>
        <pc:graphicFrameChg chg="mod modGraphic">
          <ac:chgData name="Gaby Glöss" userId="S::37562908@mynwu.ac.za::42744dbe-4ff1-4c16-b769-3dd3fac91f20" providerId="AD" clId="Web-{159B4C53-535A-0E43-5812-167B3D52AD35}" dt="2024-03-30T10:57:29.140" v="67"/>
          <ac:graphicFrameMkLst>
            <pc:docMk/>
            <pc:sldMk cId="3215987287" sldId="298"/>
            <ac:graphicFrameMk id="3" creationId="{DDD39BC3-4136-C4EA-F76A-C0B6FC308B90}"/>
          </ac:graphicFrameMkLst>
        </pc:graphicFrameChg>
      </pc:sldChg>
      <pc:sldChg chg="addSp delSp modSp add replId">
        <pc:chgData name="Gaby Glöss" userId="S::37562908@mynwu.ac.za::42744dbe-4ff1-4c16-b769-3dd3fac91f20" providerId="AD" clId="Web-{159B4C53-535A-0E43-5812-167B3D52AD35}" dt="2024-03-30T11:40:38.297" v="89"/>
        <pc:sldMkLst>
          <pc:docMk/>
          <pc:sldMk cId="1105740601" sldId="300"/>
        </pc:sldMkLst>
        <pc:spChg chg="mod">
          <ac:chgData name="Gaby Glöss" userId="S::37562908@mynwu.ac.za::42744dbe-4ff1-4c16-b769-3dd3fac91f20" providerId="AD" clId="Web-{159B4C53-535A-0E43-5812-167B3D52AD35}" dt="2024-03-30T11:38:23.809" v="75" actId="20577"/>
          <ac:spMkLst>
            <pc:docMk/>
            <pc:sldMk cId="1105740601" sldId="300"/>
            <ac:spMk id="2" creationId="{10DEF7F9-573E-A2A8-965D-71E31616D6B9}"/>
          </ac:spMkLst>
        </pc:spChg>
        <pc:graphicFrameChg chg="del">
          <ac:chgData name="Gaby Glöss" userId="S::37562908@mynwu.ac.za::42744dbe-4ff1-4c16-b769-3dd3fac91f20" providerId="AD" clId="Web-{159B4C53-535A-0E43-5812-167B3D52AD35}" dt="2024-03-30T11:34:42.632" v="69"/>
          <ac:graphicFrameMkLst>
            <pc:docMk/>
            <pc:sldMk cId="1105740601" sldId="300"/>
            <ac:graphicFrameMk id="3" creationId="{DDD39BC3-4136-C4EA-F76A-C0B6FC308B90}"/>
          </ac:graphicFrameMkLst>
        </pc:graphicFrameChg>
        <pc:picChg chg="add del mod">
          <ac:chgData name="Gaby Glöss" userId="S::37562908@mynwu.ac.za::42744dbe-4ff1-4c16-b769-3dd3fac91f20" providerId="AD" clId="Web-{159B4C53-535A-0E43-5812-167B3D52AD35}" dt="2024-03-30T11:35:20.117" v="74"/>
          <ac:picMkLst>
            <pc:docMk/>
            <pc:sldMk cId="1105740601" sldId="300"/>
            <ac:picMk id="4" creationId="{F09D395C-0785-7D26-259F-1D55EABD5871}"/>
          </ac:picMkLst>
        </pc:picChg>
        <pc:picChg chg="add del mod">
          <ac:chgData name="Gaby Glöss" userId="S::37562908@mynwu.ac.za::42744dbe-4ff1-4c16-b769-3dd3fac91f20" providerId="AD" clId="Web-{159B4C53-535A-0E43-5812-167B3D52AD35}" dt="2024-03-30T11:38:39.216" v="79"/>
          <ac:picMkLst>
            <pc:docMk/>
            <pc:sldMk cId="1105740601" sldId="300"/>
            <ac:picMk id="5" creationId="{5D28CB2B-3218-9300-5F79-146D9BE17556}"/>
          </ac:picMkLst>
        </pc:picChg>
        <pc:picChg chg="add del mod">
          <ac:chgData name="Gaby Glöss" userId="S::37562908@mynwu.ac.za::42744dbe-4ff1-4c16-b769-3dd3fac91f20" providerId="AD" clId="Web-{159B4C53-535A-0E43-5812-167B3D52AD35}" dt="2024-03-30T11:38:53.247" v="81"/>
          <ac:picMkLst>
            <pc:docMk/>
            <pc:sldMk cId="1105740601" sldId="300"/>
            <ac:picMk id="6" creationId="{3F95EBB9-4C54-ABEB-E970-A747832706F6}"/>
          </ac:picMkLst>
        </pc:picChg>
        <pc:picChg chg="add del mod">
          <ac:chgData name="Gaby Glöss" userId="S::37562908@mynwu.ac.za::42744dbe-4ff1-4c16-b769-3dd3fac91f20" providerId="AD" clId="Web-{159B4C53-535A-0E43-5812-167B3D52AD35}" dt="2024-03-30T11:39:00.341" v="83"/>
          <ac:picMkLst>
            <pc:docMk/>
            <pc:sldMk cId="1105740601" sldId="300"/>
            <ac:picMk id="7" creationId="{5715B118-1AD3-F9AF-287F-E3C0D2243688}"/>
          </ac:picMkLst>
        </pc:picChg>
        <pc:picChg chg="add del mod">
          <ac:chgData name="Gaby Glöss" userId="S::37562908@mynwu.ac.za::42744dbe-4ff1-4c16-b769-3dd3fac91f20" providerId="AD" clId="Web-{159B4C53-535A-0E43-5812-167B3D52AD35}" dt="2024-03-30T11:39:19.342" v="85"/>
          <ac:picMkLst>
            <pc:docMk/>
            <pc:sldMk cId="1105740601" sldId="300"/>
            <ac:picMk id="8" creationId="{50B16BB6-6481-4512-2F9E-F218778D56D6}"/>
          </ac:picMkLst>
        </pc:picChg>
        <pc:picChg chg="add del mod">
          <ac:chgData name="Gaby Glöss" userId="S::37562908@mynwu.ac.za::42744dbe-4ff1-4c16-b769-3dd3fac91f20" providerId="AD" clId="Web-{159B4C53-535A-0E43-5812-167B3D52AD35}" dt="2024-03-30T11:40:38.297" v="89"/>
          <ac:picMkLst>
            <pc:docMk/>
            <pc:sldMk cId="1105740601" sldId="300"/>
            <ac:picMk id="9" creationId="{13877128-A92F-B8B1-4525-8C26B21F424B}"/>
          </ac:picMkLst>
        </pc:picChg>
      </pc:sldChg>
    </pc:docChg>
  </pc:docChgLst>
  <pc:docChgLst>
    <pc:chgData name="Jurie Blom" userId="S::48652865@mynwu.ac.za::0cf1d3e1-ab60-40c3-a185-c0c18652a859" providerId="AD" clId="Web-{ADA901A0-637B-564C-1628-B8BD21ED63FE}"/>
    <pc:docChg chg="addSld modSld">
      <pc:chgData name="Jurie Blom" userId="S::48652865@mynwu.ac.za::0cf1d3e1-ab60-40c3-a185-c0c18652a859" providerId="AD" clId="Web-{ADA901A0-637B-564C-1628-B8BD21ED63FE}" dt="2024-04-02T13:05:28.435" v="312"/>
      <pc:docMkLst>
        <pc:docMk/>
      </pc:docMkLst>
      <pc:sldChg chg="modSp">
        <pc:chgData name="Jurie Blom" userId="S::48652865@mynwu.ac.za::0cf1d3e1-ab60-40c3-a185-c0c18652a859" providerId="AD" clId="Web-{ADA901A0-637B-564C-1628-B8BD21ED63FE}" dt="2024-04-02T13:05:28.435" v="312"/>
        <pc:sldMkLst>
          <pc:docMk/>
          <pc:sldMk cId="1089979739" sldId="299"/>
        </pc:sldMkLst>
        <pc:graphicFrameChg chg="mod modGraphic">
          <ac:chgData name="Jurie Blom" userId="S::48652865@mynwu.ac.za::0cf1d3e1-ab60-40c3-a185-c0c18652a859" providerId="AD" clId="Web-{ADA901A0-637B-564C-1628-B8BD21ED63FE}" dt="2024-04-02T13:05:28.435" v="312"/>
          <ac:graphicFrameMkLst>
            <pc:docMk/>
            <pc:sldMk cId="1089979739" sldId="299"/>
            <ac:graphicFrameMk id="7" creationId="{59488E2E-2137-DF32-2480-4D69472B1F14}"/>
          </ac:graphicFrameMkLst>
        </pc:graphicFrameChg>
      </pc:sldChg>
      <pc:sldChg chg="addSp modSp add replId">
        <pc:chgData name="Jurie Blom" userId="S::48652865@mynwu.ac.za::0cf1d3e1-ab60-40c3-a185-c0c18652a859" providerId="AD" clId="Web-{ADA901A0-637B-564C-1628-B8BD21ED63FE}" dt="2024-04-02T12:12:11.807" v="308"/>
        <pc:sldMkLst>
          <pc:docMk/>
          <pc:sldMk cId="4137625796" sldId="301"/>
        </pc:sldMkLst>
        <pc:spChg chg="mod">
          <ac:chgData name="Jurie Blom" userId="S::48652865@mynwu.ac.za::0cf1d3e1-ab60-40c3-a185-c0c18652a859" providerId="AD" clId="Web-{ADA901A0-637B-564C-1628-B8BD21ED63FE}" dt="2024-04-02T12:00:18.539" v="27" actId="1076"/>
          <ac:spMkLst>
            <pc:docMk/>
            <pc:sldMk cId="4137625796" sldId="301"/>
            <ac:spMk id="2" creationId="{10DEF7F9-573E-A2A8-965D-71E31616D6B9}"/>
          </ac:spMkLst>
        </pc:spChg>
        <pc:spChg chg="add mod">
          <ac:chgData name="Jurie Blom" userId="S::48652865@mynwu.ac.za::0cf1d3e1-ab60-40c3-a185-c0c18652a859" providerId="AD" clId="Web-{ADA901A0-637B-564C-1628-B8BD21ED63FE}" dt="2024-04-02T12:01:49.633" v="60" actId="20577"/>
          <ac:spMkLst>
            <pc:docMk/>
            <pc:sldMk cId="4137625796" sldId="301"/>
            <ac:spMk id="4" creationId="{6B43FD8B-C856-8293-AB0B-5A12CEB69DE4}"/>
          </ac:spMkLst>
        </pc:spChg>
        <pc:spChg chg="add mod">
          <ac:chgData name="Jurie Blom" userId="S::48652865@mynwu.ac.za::0cf1d3e1-ab60-40c3-a185-c0c18652a859" providerId="AD" clId="Web-{ADA901A0-637B-564C-1628-B8BD21ED63FE}" dt="2024-04-02T12:03:57.555" v="126" actId="20577"/>
          <ac:spMkLst>
            <pc:docMk/>
            <pc:sldMk cId="4137625796" sldId="301"/>
            <ac:spMk id="5" creationId="{2515FE11-2A0C-F8C3-EC10-98AE69B72D4A}"/>
          </ac:spMkLst>
        </pc:spChg>
        <pc:spChg chg="add mod">
          <ac:chgData name="Jurie Blom" userId="S::48652865@mynwu.ac.za::0cf1d3e1-ab60-40c3-a185-c0c18652a859" providerId="AD" clId="Web-{ADA901A0-637B-564C-1628-B8BD21ED63FE}" dt="2024-04-02T12:04:03.024" v="131" actId="20577"/>
          <ac:spMkLst>
            <pc:docMk/>
            <pc:sldMk cId="4137625796" sldId="301"/>
            <ac:spMk id="6" creationId="{211B1E83-FCB0-94FB-7F1B-0ED3C2ADD6D9}"/>
          </ac:spMkLst>
        </pc:spChg>
        <pc:spChg chg="add mod">
          <ac:chgData name="Jurie Blom" userId="S::48652865@mynwu.ac.za::0cf1d3e1-ab60-40c3-a185-c0c18652a859" providerId="AD" clId="Web-{ADA901A0-637B-564C-1628-B8BD21ED63FE}" dt="2024-04-02T12:04:52.133" v="155" actId="20577"/>
          <ac:spMkLst>
            <pc:docMk/>
            <pc:sldMk cId="4137625796" sldId="301"/>
            <ac:spMk id="7" creationId="{3821963C-0994-A502-BE97-C3648F16932A}"/>
          </ac:spMkLst>
        </pc:spChg>
        <pc:spChg chg="add mod">
          <ac:chgData name="Jurie Blom" userId="S::48652865@mynwu.ac.za::0cf1d3e1-ab60-40c3-a185-c0c18652a859" providerId="AD" clId="Web-{ADA901A0-637B-564C-1628-B8BD21ED63FE}" dt="2024-04-02T12:05:41.087" v="173" actId="20577"/>
          <ac:spMkLst>
            <pc:docMk/>
            <pc:sldMk cId="4137625796" sldId="301"/>
            <ac:spMk id="8" creationId="{E854F91A-1C0A-08BF-AF29-2C8F5DB475AA}"/>
          </ac:spMkLst>
        </pc:spChg>
        <pc:graphicFrameChg chg="mod modGraphic">
          <ac:chgData name="Jurie Blom" userId="S::48652865@mynwu.ac.za::0cf1d3e1-ab60-40c3-a185-c0c18652a859" providerId="AD" clId="Web-{ADA901A0-637B-564C-1628-B8BD21ED63FE}" dt="2024-04-02T12:12:11.807" v="308"/>
          <ac:graphicFrameMkLst>
            <pc:docMk/>
            <pc:sldMk cId="4137625796" sldId="301"/>
            <ac:graphicFrameMk id="3" creationId="{DDD39BC3-4136-C4EA-F76A-C0B6FC308B90}"/>
          </ac:graphicFrameMkLst>
        </pc:graphicFrameChg>
      </pc:sldChg>
    </pc:docChg>
  </pc:docChgLst>
  <pc:docChgLst>
    <pc:chgData name="RM Koekemoer" userId="S::33538107@mynwu.ac.za::812eba6d-e31d-444b-a13c-458acb705475" providerId="AD" clId="Web-{1A60C89D-0DC0-C8EF-5DFE-E6B54D6EEEE5}"/>
    <pc:docChg chg="delSld modSld">
      <pc:chgData name="RM Koekemoer" userId="S::33538107@mynwu.ac.za::812eba6d-e31d-444b-a13c-458acb705475" providerId="AD" clId="Web-{1A60C89D-0DC0-C8EF-5DFE-E6B54D6EEEE5}" dt="2024-04-04T09:09:37.467" v="17"/>
      <pc:docMkLst>
        <pc:docMk/>
      </pc:docMkLst>
      <pc:sldChg chg="del">
        <pc:chgData name="RM Koekemoer" userId="S::33538107@mynwu.ac.za::812eba6d-e31d-444b-a13c-458acb705475" providerId="AD" clId="Web-{1A60C89D-0DC0-C8EF-5DFE-E6B54D6EEEE5}" dt="2024-04-04T09:09:10.232" v="0"/>
        <pc:sldMkLst>
          <pc:docMk/>
          <pc:sldMk cId="2319270583" sldId="266"/>
        </pc:sldMkLst>
      </pc:sldChg>
      <pc:sldChg chg="modSp">
        <pc:chgData name="RM Koekemoer" userId="S::33538107@mynwu.ac.za::812eba6d-e31d-444b-a13c-458acb705475" providerId="AD" clId="Web-{1A60C89D-0DC0-C8EF-5DFE-E6B54D6EEEE5}" dt="2024-04-04T09:09:30.483" v="16"/>
        <pc:sldMkLst>
          <pc:docMk/>
          <pc:sldMk cId="421999786" sldId="268"/>
        </pc:sldMkLst>
        <pc:graphicFrameChg chg="mod modGraphic">
          <ac:chgData name="RM Koekemoer" userId="S::33538107@mynwu.ac.za::812eba6d-e31d-444b-a13c-458acb705475" providerId="AD" clId="Web-{1A60C89D-0DC0-C8EF-5DFE-E6B54D6EEEE5}" dt="2024-04-04T09:09:30.483" v="16"/>
          <ac:graphicFrameMkLst>
            <pc:docMk/>
            <pc:sldMk cId="421999786" sldId="268"/>
            <ac:graphicFrameMk id="4" creationId="{F9C4E2D6-0D1B-6496-1565-671C26D353E5}"/>
          </ac:graphicFrameMkLst>
        </pc:graphicFrameChg>
      </pc:sldChg>
      <pc:sldChg chg="del">
        <pc:chgData name="RM Koekemoer" userId="S::33538107@mynwu.ac.za::812eba6d-e31d-444b-a13c-458acb705475" providerId="AD" clId="Web-{1A60C89D-0DC0-C8EF-5DFE-E6B54D6EEEE5}" dt="2024-04-04T09:09:37.467" v="17"/>
        <pc:sldMkLst>
          <pc:docMk/>
          <pc:sldMk cId="2133174406" sldId="269"/>
        </pc:sldMkLst>
      </pc:sldChg>
    </pc:docChg>
  </pc:docChgLst>
  <pc:docChgLst>
    <pc:chgData name="D De Jager" userId="S::41669436@mynwu.ac.za::1c86a497-715a-45f8-b0fc-71f1f6d11e80" providerId="AD" clId="Web-{CA333000-1AFE-2596-DE4C-3161A54B19B3}"/>
    <pc:docChg chg="addSld delSld modSld modMainMaster">
      <pc:chgData name="D De Jager" userId="S::41669436@mynwu.ac.za::1c86a497-715a-45f8-b0fc-71f1f6d11e80" providerId="AD" clId="Web-{CA333000-1AFE-2596-DE4C-3161A54B19B3}" dt="2024-04-04T13:46:22.487" v="279" actId="1076"/>
      <pc:docMkLst>
        <pc:docMk/>
      </pc:docMkLst>
      <pc:sldChg chg="modSp mod setBg">
        <pc:chgData name="D De Jager" userId="S::41669436@mynwu.ac.za::1c86a497-715a-45f8-b0fc-71f1f6d11e80" providerId="AD" clId="Web-{CA333000-1AFE-2596-DE4C-3161A54B19B3}" dt="2024-04-04T12:51:04.169" v="91"/>
        <pc:sldMkLst>
          <pc:docMk/>
          <pc:sldMk cId="2165031192" sldId="256"/>
        </pc:sldMkLst>
        <pc:spChg chg="mod">
          <ac:chgData name="D De Jager" userId="S::41669436@mynwu.ac.za::1c86a497-715a-45f8-b0fc-71f1f6d11e80" providerId="AD" clId="Web-{CA333000-1AFE-2596-DE4C-3161A54B19B3}" dt="2024-04-04T12:41:03.682" v="78"/>
          <ac:spMkLst>
            <pc:docMk/>
            <pc:sldMk cId="2165031192" sldId="256"/>
            <ac:spMk id="2" creationId="{F5021516-23CC-4C23-5575-FCE74554C824}"/>
          </ac:spMkLst>
        </pc:spChg>
        <pc:spChg chg="mod">
          <ac:chgData name="D De Jager" userId="S::41669436@mynwu.ac.za::1c86a497-715a-45f8-b0fc-71f1f6d11e80" providerId="AD" clId="Web-{CA333000-1AFE-2596-DE4C-3161A54B19B3}" dt="2024-04-04T12:29:04.161" v="77" actId="20577"/>
          <ac:spMkLst>
            <pc:docMk/>
            <pc:sldMk cId="2165031192" sldId="256"/>
            <ac:spMk id="3" creationId="{AE0E462A-E9E9-993C-64E0-A71968F8994B}"/>
          </ac:spMkLst>
        </pc:spChg>
        <pc:spChg chg="mod">
          <ac:chgData name="D De Jager" userId="S::41669436@mynwu.ac.za::1c86a497-715a-45f8-b0fc-71f1f6d11e80" providerId="AD" clId="Web-{CA333000-1AFE-2596-DE4C-3161A54B19B3}" dt="2024-04-04T12:41:16.433" v="79"/>
          <ac:spMkLst>
            <pc:docMk/>
            <pc:sldMk cId="2165031192" sldId="256"/>
            <ac:spMk id="10" creationId="{61E93C29-D069-A494-2FCD-74735F91A2C4}"/>
          </ac:spMkLst>
        </pc:spChg>
      </pc:sldChg>
      <pc:sldChg chg="modSp mod setBg">
        <pc:chgData name="D De Jager" userId="S::41669436@mynwu.ac.za::1c86a497-715a-45f8-b0fc-71f1f6d11e80" providerId="AD" clId="Web-{CA333000-1AFE-2596-DE4C-3161A54B19B3}" dt="2024-04-04T12:51:32.623" v="95"/>
        <pc:sldMkLst>
          <pc:docMk/>
          <pc:sldMk cId="3340638065" sldId="257"/>
        </pc:sldMkLst>
        <pc:spChg chg="mod">
          <ac:chgData name="D De Jager" userId="S::41669436@mynwu.ac.za::1c86a497-715a-45f8-b0fc-71f1f6d11e80" providerId="AD" clId="Web-{CA333000-1AFE-2596-DE4C-3161A54B19B3}" dt="2024-04-04T12:51:32.592" v="94"/>
          <ac:spMkLst>
            <pc:docMk/>
            <pc:sldMk cId="3340638065" sldId="257"/>
            <ac:spMk id="2" creationId="{1B8DD163-02E3-0D6E-125D-4700CA2C2562}"/>
          </ac:spMkLst>
        </pc:spChg>
        <pc:spChg chg="mod">
          <ac:chgData name="D De Jager" userId="S::41669436@mynwu.ac.za::1c86a497-715a-45f8-b0fc-71f1f6d11e80" providerId="AD" clId="Web-{CA333000-1AFE-2596-DE4C-3161A54B19B3}" dt="2024-04-04T12:51:32.623" v="95"/>
          <ac:spMkLst>
            <pc:docMk/>
            <pc:sldMk cId="3340638065" sldId="257"/>
            <ac:spMk id="4" creationId="{E791159D-7E13-9EE0-291E-CE376B34908C}"/>
          </ac:spMkLst>
        </pc:spChg>
      </pc:sldChg>
      <pc:sldChg chg="modSp mod setBg">
        <pc:chgData name="D De Jager" userId="S::41669436@mynwu.ac.za::1c86a497-715a-45f8-b0fc-71f1f6d11e80" providerId="AD" clId="Web-{CA333000-1AFE-2596-DE4C-3161A54B19B3}" dt="2024-04-04T12:51:19.123" v="92"/>
        <pc:sldMkLst>
          <pc:docMk/>
          <pc:sldMk cId="685411342" sldId="258"/>
        </pc:sldMkLst>
        <pc:spChg chg="mod">
          <ac:chgData name="D De Jager" userId="S::41669436@mynwu.ac.za::1c86a497-715a-45f8-b0fc-71f1f6d11e80" providerId="AD" clId="Web-{CA333000-1AFE-2596-DE4C-3161A54B19B3}" dt="2024-04-04T12:51:19.123" v="92"/>
          <ac:spMkLst>
            <pc:docMk/>
            <pc:sldMk cId="685411342" sldId="258"/>
            <ac:spMk id="2" creationId="{FB56492B-39C4-A41F-0344-1EC5D73C7A03}"/>
          </ac:spMkLst>
        </pc:spChg>
        <pc:picChg chg="mod">
          <ac:chgData name="D De Jager" userId="S::41669436@mynwu.ac.za::1c86a497-715a-45f8-b0fc-71f1f6d11e80" providerId="AD" clId="Web-{CA333000-1AFE-2596-DE4C-3161A54B19B3}" dt="2024-04-04T12:27:20.642" v="38" actId="1076"/>
          <ac:picMkLst>
            <pc:docMk/>
            <pc:sldMk cId="685411342" sldId="258"/>
            <ac:picMk id="4" creationId="{CE11E0E9-3BA0-E4AF-7393-BD01C418755E}"/>
          </ac:picMkLst>
        </pc:picChg>
      </pc:sldChg>
      <pc:sldChg chg="modSp mod setBg">
        <pc:chgData name="D De Jager" userId="S::41669436@mynwu.ac.za::1c86a497-715a-45f8-b0fc-71f1f6d11e80" providerId="AD" clId="Web-{CA333000-1AFE-2596-DE4C-3161A54B19B3}" dt="2024-04-04T13:37:10.908" v="235" actId="1076"/>
        <pc:sldMkLst>
          <pc:docMk/>
          <pc:sldMk cId="3603431525" sldId="259"/>
        </pc:sldMkLst>
        <pc:spChg chg="mod">
          <ac:chgData name="D De Jager" userId="S::41669436@mynwu.ac.za::1c86a497-715a-45f8-b0fc-71f1f6d11e80" providerId="AD" clId="Web-{CA333000-1AFE-2596-DE4C-3161A54B19B3}" dt="2024-04-04T13:37:10.908" v="235" actId="1076"/>
          <ac:spMkLst>
            <pc:docMk/>
            <pc:sldMk cId="3603431525" sldId="259"/>
            <ac:spMk id="49" creationId="{1EB398F4-9DD6-0D82-7CF6-35A1E9BB041D}"/>
          </ac:spMkLst>
        </pc:spChg>
      </pc:sldChg>
      <pc:sldChg chg="modSp mod">
        <pc:chgData name="D De Jager" userId="S::41669436@mynwu.ac.za::1c86a497-715a-45f8-b0fc-71f1f6d11e80" providerId="AD" clId="Web-{CA333000-1AFE-2596-DE4C-3161A54B19B3}" dt="2024-04-04T12:53:28.205" v="109" actId="20577"/>
        <pc:sldMkLst>
          <pc:docMk/>
          <pc:sldMk cId="945787325" sldId="260"/>
        </pc:sldMkLst>
        <pc:spChg chg="mod">
          <ac:chgData name="D De Jager" userId="S::41669436@mynwu.ac.za::1c86a497-715a-45f8-b0fc-71f1f6d11e80" providerId="AD" clId="Web-{CA333000-1AFE-2596-DE4C-3161A54B19B3}" dt="2024-04-04T12:52:31.156" v="103"/>
          <ac:spMkLst>
            <pc:docMk/>
            <pc:sldMk cId="945787325" sldId="260"/>
            <ac:spMk id="2" creationId="{EE56EFF9-F085-502B-1466-A7DBCB33E3BD}"/>
          </ac:spMkLst>
        </pc:spChg>
        <pc:spChg chg="mod">
          <ac:chgData name="D De Jager" userId="S::41669436@mynwu.ac.za::1c86a497-715a-45f8-b0fc-71f1f6d11e80" providerId="AD" clId="Web-{CA333000-1AFE-2596-DE4C-3161A54B19B3}" dt="2024-04-04T12:53:28.205" v="109" actId="20577"/>
          <ac:spMkLst>
            <pc:docMk/>
            <pc:sldMk cId="945787325" sldId="260"/>
            <ac:spMk id="4" creationId="{6911CD2A-2D8A-2107-C679-B9C4D8F02A44}"/>
          </ac:spMkLst>
        </pc:spChg>
      </pc:sldChg>
      <pc:sldChg chg="modSp mod">
        <pc:chgData name="D De Jager" userId="S::41669436@mynwu.ac.za::1c86a497-715a-45f8-b0fc-71f1f6d11e80" providerId="AD" clId="Web-{CA333000-1AFE-2596-DE4C-3161A54B19B3}" dt="2024-04-04T12:53:39.283" v="111"/>
        <pc:sldMkLst>
          <pc:docMk/>
          <pc:sldMk cId="529068342" sldId="261"/>
        </pc:sldMkLst>
        <pc:spChg chg="mod">
          <ac:chgData name="D De Jager" userId="S::41669436@mynwu.ac.za::1c86a497-715a-45f8-b0fc-71f1f6d11e80" providerId="AD" clId="Web-{CA333000-1AFE-2596-DE4C-3161A54B19B3}" dt="2024-04-04T12:53:39.236" v="110"/>
          <ac:spMkLst>
            <pc:docMk/>
            <pc:sldMk cId="529068342" sldId="261"/>
            <ac:spMk id="2" creationId="{EE56EFF9-F085-502B-1466-A7DBCB33E3BD}"/>
          </ac:spMkLst>
        </pc:spChg>
        <pc:spChg chg="mod">
          <ac:chgData name="D De Jager" userId="S::41669436@mynwu.ac.za::1c86a497-715a-45f8-b0fc-71f1f6d11e80" providerId="AD" clId="Web-{CA333000-1AFE-2596-DE4C-3161A54B19B3}" dt="2024-04-04T12:53:39.283" v="111"/>
          <ac:spMkLst>
            <pc:docMk/>
            <pc:sldMk cId="529068342" sldId="261"/>
            <ac:spMk id="4" creationId="{4B216DFC-2BC6-7FEF-4FF6-376A453601F0}"/>
          </ac:spMkLst>
        </pc:spChg>
      </pc:sldChg>
      <pc:sldChg chg="modSp mod">
        <pc:chgData name="D De Jager" userId="S::41669436@mynwu.ac.za::1c86a497-715a-45f8-b0fc-71f1f6d11e80" providerId="AD" clId="Web-{CA333000-1AFE-2596-DE4C-3161A54B19B3}" dt="2024-04-04T13:41:25.353" v="236"/>
        <pc:sldMkLst>
          <pc:docMk/>
          <pc:sldMk cId="1920751135" sldId="262"/>
        </pc:sldMkLst>
        <pc:spChg chg="mod">
          <ac:chgData name="D De Jager" userId="S::41669436@mynwu.ac.za::1c86a497-715a-45f8-b0fc-71f1f6d11e80" providerId="AD" clId="Web-{CA333000-1AFE-2596-DE4C-3161A54B19B3}" dt="2024-04-04T12:53:42.799" v="112"/>
          <ac:spMkLst>
            <pc:docMk/>
            <pc:sldMk cId="1920751135" sldId="262"/>
            <ac:spMk id="2" creationId="{EE56EFF9-F085-502B-1466-A7DBCB33E3BD}"/>
          </ac:spMkLst>
        </pc:spChg>
        <pc:spChg chg="mod">
          <ac:chgData name="D De Jager" userId="S::41669436@mynwu.ac.za::1c86a497-715a-45f8-b0fc-71f1f6d11e80" providerId="AD" clId="Web-{CA333000-1AFE-2596-DE4C-3161A54B19B3}" dt="2024-04-04T13:41:25.353" v="236"/>
          <ac:spMkLst>
            <pc:docMk/>
            <pc:sldMk cId="1920751135" sldId="262"/>
            <ac:spMk id="5" creationId="{CE19BE7D-0EC6-CDEF-C651-F632AA5C4862}"/>
          </ac:spMkLst>
        </pc:spChg>
      </pc:sldChg>
      <pc:sldChg chg="addSp delSp modSp mod">
        <pc:chgData name="D De Jager" userId="S::41669436@mynwu.ac.za::1c86a497-715a-45f8-b0fc-71f1f6d11e80" providerId="AD" clId="Web-{CA333000-1AFE-2596-DE4C-3161A54B19B3}" dt="2024-04-04T13:04:14.614" v="137" actId="1076"/>
        <pc:sldMkLst>
          <pc:docMk/>
          <pc:sldMk cId="3485268993" sldId="263"/>
        </pc:sldMkLst>
        <pc:spChg chg="mod">
          <ac:chgData name="D De Jager" userId="S::41669436@mynwu.ac.za::1c86a497-715a-45f8-b0fc-71f1f6d11e80" providerId="AD" clId="Web-{CA333000-1AFE-2596-DE4C-3161A54B19B3}" dt="2024-04-04T12:54:53.957" v="114" actId="1076"/>
          <ac:spMkLst>
            <pc:docMk/>
            <pc:sldMk cId="3485268993" sldId="263"/>
            <ac:spMk id="2" creationId="{3224124F-D3F4-198A-7804-69618EB6E326}"/>
          </ac:spMkLst>
        </pc:spChg>
        <pc:picChg chg="del mod">
          <ac:chgData name="D De Jager" userId="S::41669436@mynwu.ac.za::1c86a497-715a-45f8-b0fc-71f1f6d11e80" providerId="AD" clId="Web-{CA333000-1AFE-2596-DE4C-3161A54B19B3}" dt="2024-04-04T13:04:03.270" v="133"/>
          <ac:picMkLst>
            <pc:docMk/>
            <pc:sldMk cId="3485268993" sldId="263"/>
            <ac:picMk id="3" creationId="{F6E74B0B-DD42-C156-ED86-FA64BD000EDF}"/>
          </ac:picMkLst>
        </pc:picChg>
        <pc:picChg chg="add mod">
          <ac:chgData name="D De Jager" userId="S::41669436@mynwu.ac.za::1c86a497-715a-45f8-b0fc-71f1f6d11e80" providerId="AD" clId="Web-{CA333000-1AFE-2596-DE4C-3161A54B19B3}" dt="2024-04-04T13:04:14.614" v="137" actId="1076"/>
          <ac:picMkLst>
            <pc:docMk/>
            <pc:sldMk cId="3485268993" sldId="263"/>
            <ac:picMk id="4" creationId="{8E14B090-1ADB-C7A7-940B-CBB40A3422D7}"/>
          </ac:picMkLst>
        </pc:picChg>
      </pc:sldChg>
      <pc:sldChg chg="mod">
        <pc:chgData name="D De Jager" userId="S::41669436@mynwu.ac.za::1c86a497-715a-45f8-b0fc-71f1f6d11e80" providerId="AD" clId="Web-{CA333000-1AFE-2596-DE4C-3161A54B19B3}" dt="2024-04-04T12:51:04.169" v="91"/>
        <pc:sldMkLst>
          <pc:docMk/>
          <pc:sldMk cId="2303778868" sldId="264"/>
        </pc:sldMkLst>
      </pc:sldChg>
      <pc:sldChg chg="mod">
        <pc:chgData name="D De Jager" userId="S::41669436@mynwu.ac.za::1c86a497-715a-45f8-b0fc-71f1f6d11e80" providerId="AD" clId="Web-{CA333000-1AFE-2596-DE4C-3161A54B19B3}" dt="2024-04-04T12:51:04.169" v="91"/>
        <pc:sldMkLst>
          <pc:docMk/>
          <pc:sldMk cId="2415803145" sldId="265"/>
        </pc:sldMkLst>
      </pc:sldChg>
      <pc:sldChg chg="mod">
        <pc:chgData name="D De Jager" userId="S::41669436@mynwu.ac.za::1c86a497-715a-45f8-b0fc-71f1f6d11e80" providerId="AD" clId="Web-{CA333000-1AFE-2596-DE4C-3161A54B19B3}" dt="2024-04-04T12:51:04.169" v="91"/>
        <pc:sldMkLst>
          <pc:docMk/>
          <pc:sldMk cId="3123143759" sldId="267"/>
        </pc:sldMkLst>
      </pc:sldChg>
      <pc:sldChg chg="mod">
        <pc:chgData name="D De Jager" userId="S::41669436@mynwu.ac.za::1c86a497-715a-45f8-b0fc-71f1f6d11e80" providerId="AD" clId="Web-{CA333000-1AFE-2596-DE4C-3161A54B19B3}" dt="2024-04-04T12:51:04.169" v="91"/>
        <pc:sldMkLst>
          <pc:docMk/>
          <pc:sldMk cId="421999786" sldId="268"/>
        </pc:sldMkLst>
      </pc:sldChg>
      <pc:sldChg chg="mod">
        <pc:chgData name="D De Jager" userId="S::41669436@mynwu.ac.za::1c86a497-715a-45f8-b0fc-71f1f6d11e80" providerId="AD" clId="Web-{CA333000-1AFE-2596-DE4C-3161A54B19B3}" dt="2024-04-04T12:51:04.169" v="91"/>
        <pc:sldMkLst>
          <pc:docMk/>
          <pc:sldMk cId="524761476" sldId="270"/>
        </pc:sldMkLst>
      </pc:sldChg>
      <pc:sldChg chg="mod">
        <pc:chgData name="D De Jager" userId="S::41669436@mynwu.ac.za::1c86a497-715a-45f8-b0fc-71f1f6d11e80" providerId="AD" clId="Web-{CA333000-1AFE-2596-DE4C-3161A54B19B3}" dt="2024-04-04T12:51:04.169" v="91"/>
        <pc:sldMkLst>
          <pc:docMk/>
          <pc:sldMk cId="3355229446" sldId="277"/>
        </pc:sldMkLst>
      </pc:sldChg>
      <pc:sldChg chg="mod">
        <pc:chgData name="D De Jager" userId="S::41669436@mynwu.ac.za::1c86a497-715a-45f8-b0fc-71f1f6d11e80" providerId="AD" clId="Web-{CA333000-1AFE-2596-DE4C-3161A54B19B3}" dt="2024-04-04T12:51:04.169" v="91"/>
        <pc:sldMkLst>
          <pc:docMk/>
          <pc:sldMk cId="705797008" sldId="281"/>
        </pc:sldMkLst>
      </pc:sldChg>
      <pc:sldChg chg="mod">
        <pc:chgData name="D De Jager" userId="S::41669436@mynwu.ac.za::1c86a497-715a-45f8-b0fc-71f1f6d11e80" providerId="AD" clId="Web-{CA333000-1AFE-2596-DE4C-3161A54B19B3}" dt="2024-04-04T12:51:04.169" v="91"/>
        <pc:sldMkLst>
          <pc:docMk/>
          <pc:sldMk cId="234199431" sldId="283"/>
        </pc:sldMkLst>
      </pc:sldChg>
      <pc:sldChg chg="mod">
        <pc:chgData name="D De Jager" userId="S::41669436@mynwu.ac.za::1c86a497-715a-45f8-b0fc-71f1f6d11e80" providerId="AD" clId="Web-{CA333000-1AFE-2596-DE4C-3161A54B19B3}" dt="2024-04-04T12:51:04.169" v="91"/>
        <pc:sldMkLst>
          <pc:docMk/>
          <pc:sldMk cId="233768129" sldId="284"/>
        </pc:sldMkLst>
      </pc:sldChg>
      <pc:sldChg chg="modSp mod setBg">
        <pc:chgData name="D De Jager" userId="S::41669436@mynwu.ac.za::1c86a497-715a-45f8-b0fc-71f1f6d11e80" providerId="AD" clId="Web-{CA333000-1AFE-2596-DE4C-3161A54B19B3}" dt="2024-04-04T12:51:25.701" v="93"/>
        <pc:sldMkLst>
          <pc:docMk/>
          <pc:sldMk cId="2105358954" sldId="286"/>
        </pc:sldMkLst>
        <pc:spChg chg="mod">
          <ac:chgData name="D De Jager" userId="S::41669436@mynwu.ac.za::1c86a497-715a-45f8-b0fc-71f1f6d11e80" providerId="AD" clId="Web-{CA333000-1AFE-2596-DE4C-3161A54B19B3}" dt="2024-04-04T12:51:25.701" v="93"/>
          <ac:spMkLst>
            <pc:docMk/>
            <pc:sldMk cId="2105358954" sldId="286"/>
            <ac:spMk id="2" creationId="{FB56492B-39C4-A41F-0344-1EC5D73C7A03}"/>
          </ac:spMkLst>
        </pc:spChg>
      </pc:sldChg>
      <pc:sldChg chg="mod">
        <pc:chgData name="D De Jager" userId="S::41669436@mynwu.ac.za::1c86a497-715a-45f8-b0fc-71f1f6d11e80" providerId="AD" clId="Web-{CA333000-1AFE-2596-DE4C-3161A54B19B3}" dt="2024-04-04T12:51:04.169" v="91"/>
        <pc:sldMkLst>
          <pc:docMk/>
          <pc:sldMk cId="754301038" sldId="287"/>
        </pc:sldMkLst>
      </pc:sldChg>
      <pc:sldChg chg="mod">
        <pc:chgData name="D De Jager" userId="S::41669436@mynwu.ac.za::1c86a497-715a-45f8-b0fc-71f1f6d11e80" providerId="AD" clId="Web-{CA333000-1AFE-2596-DE4C-3161A54B19B3}" dt="2024-04-04T12:51:04.169" v="91"/>
        <pc:sldMkLst>
          <pc:docMk/>
          <pc:sldMk cId="4020615284" sldId="288"/>
        </pc:sldMkLst>
      </pc:sldChg>
      <pc:sldChg chg="mod">
        <pc:chgData name="D De Jager" userId="S::41669436@mynwu.ac.za::1c86a497-715a-45f8-b0fc-71f1f6d11e80" providerId="AD" clId="Web-{CA333000-1AFE-2596-DE4C-3161A54B19B3}" dt="2024-04-04T12:51:04.169" v="91"/>
        <pc:sldMkLst>
          <pc:docMk/>
          <pc:sldMk cId="1588437664" sldId="289"/>
        </pc:sldMkLst>
      </pc:sldChg>
      <pc:sldChg chg="mod">
        <pc:chgData name="D De Jager" userId="S::41669436@mynwu.ac.za::1c86a497-715a-45f8-b0fc-71f1f6d11e80" providerId="AD" clId="Web-{CA333000-1AFE-2596-DE4C-3161A54B19B3}" dt="2024-04-04T12:51:04.169" v="91"/>
        <pc:sldMkLst>
          <pc:docMk/>
          <pc:sldMk cId="1051640382" sldId="291"/>
        </pc:sldMkLst>
      </pc:sldChg>
      <pc:sldChg chg="modSp mod">
        <pc:chgData name="D De Jager" userId="S::41669436@mynwu.ac.za::1c86a497-715a-45f8-b0fc-71f1f6d11e80" providerId="AD" clId="Web-{CA333000-1AFE-2596-DE4C-3161A54B19B3}" dt="2024-04-04T13:12:42.661" v="155"/>
        <pc:sldMkLst>
          <pc:docMk/>
          <pc:sldMk cId="1769946974" sldId="292"/>
        </pc:sldMkLst>
        <pc:graphicFrameChg chg="mod modGraphic">
          <ac:chgData name="D De Jager" userId="S::41669436@mynwu.ac.za::1c86a497-715a-45f8-b0fc-71f1f6d11e80" providerId="AD" clId="Web-{CA333000-1AFE-2596-DE4C-3161A54B19B3}" dt="2024-04-04T13:12:42.661" v="155"/>
          <ac:graphicFrameMkLst>
            <pc:docMk/>
            <pc:sldMk cId="1769946974" sldId="292"/>
            <ac:graphicFrameMk id="7" creationId="{59488E2E-2137-DF32-2480-4D69472B1F14}"/>
          </ac:graphicFrameMkLst>
        </pc:graphicFrameChg>
      </pc:sldChg>
      <pc:sldChg chg="mod">
        <pc:chgData name="D De Jager" userId="S::41669436@mynwu.ac.za::1c86a497-715a-45f8-b0fc-71f1f6d11e80" providerId="AD" clId="Web-{CA333000-1AFE-2596-DE4C-3161A54B19B3}" dt="2024-04-04T12:51:04.169" v="91"/>
        <pc:sldMkLst>
          <pc:docMk/>
          <pc:sldMk cId="52768864" sldId="293"/>
        </pc:sldMkLst>
      </pc:sldChg>
      <pc:sldChg chg="mod">
        <pc:chgData name="D De Jager" userId="S::41669436@mynwu.ac.za::1c86a497-715a-45f8-b0fc-71f1f6d11e80" providerId="AD" clId="Web-{CA333000-1AFE-2596-DE4C-3161A54B19B3}" dt="2024-04-04T12:51:04.169" v="91"/>
        <pc:sldMkLst>
          <pc:docMk/>
          <pc:sldMk cId="2396831361" sldId="295"/>
        </pc:sldMkLst>
      </pc:sldChg>
      <pc:sldChg chg="mod">
        <pc:chgData name="D De Jager" userId="S::41669436@mynwu.ac.za::1c86a497-715a-45f8-b0fc-71f1f6d11e80" providerId="AD" clId="Web-{CA333000-1AFE-2596-DE4C-3161A54B19B3}" dt="2024-04-04T12:51:04.169" v="91"/>
        <pc:sldMkLst>
          <pc:docMk/>
          <pc:sldMk cId="1778260796" sldId="297"/>
        </pc:sldMkLst>
      </pc:sldChg>
      <pc:sldChg chg="mod">
        <pc:chgData name="D De Jager" userId="S::41669436@mynwu.ac.za::1c86a497-715a-45f8-b0fc-71f1f6d11e80" providerId="AD" clId="Web-{CA333000-1AFE-2596-DE4C-3161A54B19B3}" dt="2024-04-04T12:51:04.169" v="91"/>
        <pc:sldMkLst>
          <pc:docMk/>
          <pc:sldMk cId="3215987287" sldId="298"/>
        </pc:sldMkLst>
      </pc:sldChg>
      <pc:sldChg chg="modSp mod">
        <pc:chgData name="D De Jager" userId="S::41669436@mynwu.ac.za::1c86a497-715a-45f8-b0fc-71f1f6d11e80" providerId="AD" clId="Web-{CA333000-1AFE-2596-DE4C-3161A54B19B3}" dt="2024-04-04T13:16:37.137" v="157"/>
        <pc:sldMkLst>
          <pc:docMk/>
          <pc:sldMk cId="1089979739" sldId="299"/>
        </pc:sldMkLst>
        <pc:graphicFrameChg chg="mod modGraphic">
          <ac:chgData name="D De Jager" userId="S::41669436@mynwu.ac.za::1c86a497-715a-45f8-b0fc-71f1f6d11e80" providerId="AD" clId="Web-{CA333000-1AFE-2596-DE4C-3161A54B19B3}" dt="2024-04-04T13:16:37.137" v="157"/>
          <ac:graphicFrameMkLst>
            <pc:docMk/>
            <pc:sldMk cId="1089979739" sldId="299"/>
            <ac:graphicFrameMk id="7" creationId="{59488E2E-2137-DF32-2480-4D69472B1F14}"/>
          </ac:graphicFrameMkLst>
        </pc:graphicFrameChg>
      </pc:sldChg>
      <pc:sldChg chg="modSp mod">
        <pc:chgData name="D De Jager" userId="S::41669436@mynwu.ac.za::1c86a497-715a-45f8-b0fc-71f1f6d11e80" providerId="AD" clId="Web-{CA333000-1AFE-2596-DE4C-3161A54B19B3}" dt="2024-04-04T13:22:04.818" v="163" actId="14100"/>
        <pc:sldMkLst>
          <pc:docMk/>
          <pc:sldMk cId="1105740601" sldId="300"/>
        </pc:sldMkLst>
        <pc:spChg chg="mod">
          <ac:chgData name="D De Jager" userId="S::41669436@mynwu.ac.za::1c86a497-715a-45f8-b0fc-71f1f6d11e80" providerId="AD" clId="Web-{CA333000-1AFE-2596-DE4C-3161A54B19B3}" dt="2024-04-04T13:22:04.818" v="163" actId="14100"/>
          <ac:spMkLst>
            <pc:docMk/>
            <pc:sldMk cId="1105740601" sldId="300"/>
            <ac:spMk id="4" creationId="{9C170128-96DC-7D5B-69AB-EEBBD3E316DC}"/>
          </ac:spMkLst>
        </pc:spChg>
      </pc:sldChg>
      <pc:sldChg chg="modSp mod">
        <pc:chgData name="D De Jager" userId="S::41669436@mynwu.ac.za::1c86a497-715a-45f8-b0fc-71f1f6d11e80" providerId="AD" clId="Web-{CA333000-1AFE-2596-DE4C-3161A54B19B3}" dt="2024-04-04T13:44:47.906" v="277" actId="1076"/>
        <pc:sldMkLst>
          <pc:docMk/>
          <pc:sldMk cId="4137625796" sldId="301"/>
        </pc:sldMkLst>
        <pc:spChg chg="mod">
          <ac:chgData name="D De Jager" userId="S::41669436@mynwu.ac.za::1c86a497-715a-45f8-b0fc-71f1f6d11e80" providerId="AD" clId="Web-{CA333000-1AFE-2596-DE4C-3161A54B19B3}" dt="2024-04-04T13:44:47.906" v="277" actId="1076"/>
          <ac:spMkLst>
            <pc:docMk/>
            <pc:sldMk cId="4137625796" sldId="301"/>
            <ac:spMk id="4" creationId="{6B43FD8B-C856-8293-AB0B-5A12CEB69DE4}"/>
          </ac:spMkLst>
        </pc:spChg>
      </pc:sldChg>
      <pc:sldChg chg="modSp mod">
        <pc:chgData name="D De Jager" userId="S::41669436@mynwu.ac.za::1c86a497-715a-45f8-b0fc-71f1f6d11e80" providerId="AD" clId="Web-{CA333000-1AFE-2596-DE4C-3161A54B19B3}" dt="2024-04-04T13:43:06.496" v="237" actId="1076"/>
        <pc:sldMkLst>
          <pc:docMk/>
          <pc:sldMk cId="1232932720" sldId="302"/>
        </pc:sldMkLst>
        <pc:graphicFrameChg chg="mod">
          <ac:chgData name="D De Jager" userId="S::41669436@mynwu.ac.za::1c86a497-715a-45f8-b0fc-71f1f6d11e80" providerId="AD" clId="Web-{CA333000-1AFE-2596-DE4C-3161A54B19B3}" dt="2024-04-04T13:43:06.496" v="237" actId="1076"/>
          <ac:graphicFrameMkLst>
            <pc:docMk/>
            <pc:sldMk cId="1232932720" sldId="302"/>
            <ac:graphicFrameMk id="8" creationId="{6710F80B-1A6C-AC97-E3D5-348B576C46F1}"/>
          </ac:graphicFrameMkLst>
        </pc:graphicFrameChg>
      </pc:sldChg>
      <pc:sldChg chg="modSp mod">
        <pc:chgData name="D De Jager" userId="S::41669436@mynwu.ac.za::1c86a497-715a-45f8-b0fc-71f1f6d11e80" providerId="AD" clId="Web-{CA333000-1AFE-2596-DE4C-3161A54B19B3}" dt="2024-04-04T13:46:14.908" v="278"/>
        <pc:sldMkLst>
          <pc:docMk/>
          <pc:sldMk cId="4180225044" sldId="303"/>
        </pc:sldMkLst>
        <pc:spChg chg="mod">
          <ac:chgData name="D De Jager" userId="S::41669436@mynwu.ac.za::1c86a497-715a-45f8-b0fc-71f1f6d11e80" providerId="AD" clId="Web-{CA333000-1AFE-2596-DE4C-3161A54B19B3}" dt="2024-04-04T13:46:14.908" v="278"/>
          <ac:spMkLst>
            <pc:docMk/>
            <pc:sldMk cId="4180225044" sldId="303"/>
            <ac:spMk id="9" creationId="{9BE394C6-B729-1356-EE8A-C51AB810AD5F}"/>
          </ac:spMkLst>
        </pc:spChg>
      </pc:sldChg>
      <pc:sldChg chg="addSp delSp modSp mod">
        <pc:chgData name="D De Jager" userId="S::41669436@mynwu.ac.za::1c86a497-715a-45f8-b0fc-71f1f6d11e80" providerId="AD" clId="Web-{CA333000-1AFE-2596-DE4C-3161A54B19B3}" dt="2024-04-04T13:46:22.487" v="279" actId="1076"/>
        <pc:sldMkLst>
          <pc:docMk/>
          <pc:sldMk cId="394099636" sldId="304"/>
        </pc:sldMkLst>
        <pc:picChg chg="del">
          <ac:chgData name="D De Jager" userId="S::41669436@mynwu.ac.za::1c86a497-715a-45f8-b0fc-71f1f6d11e80" providerId="AD" clId="Web-{CA333000-1AFE-2596-DE4C-3161A54B19B3}" dt="2024-04-04T13:09:04.014" v="144"/>
          <ac:picMkLst>
            <pc:docMk/>
            <pc:sldMk cId="394099636" sldId="304"/>
            <ac:picMk id="3" creationId="{3631BB89-DB35-96BE-DBCC-4242C18434FC}"/>
          </ac:picMkLst>
        </pc:picChg>
        <pc:picChg chg="add mod">
          <ac:chgData name="D De Jager" userId="S::41669436@mynwu.ac.za::1c86a497-715a-45f8-b0fc-71f1f6d11e80" providerId="AD" clId="Web-{CA333000-1AFE-2596-DE4C-3161A54B19B3}" dt="2024-04-04T13:46:22.487" v="279" actId="1076"/>
          <ac:picMkLst>
            <pc:docMk/>
            <pc:sldMk cId="394099636" sldId="304"/>
            <ac:picMk id="4" creationId="{B0D7C1B1-6A2C-A3CC-C510-BFAC8A910686}"/>
          </ac:picMkLst>
        </pc:picChg>
      </pc:sldChg>
      <pc:sldChg chg="mod">
        <pc:chgData name="D De Jager" userId="S::41669436@mynwu.ac.za::1c86a497-715a-45f8-b0fc-71f1f6d11e80" providerId="AD" clId="Web-{CA333000-1AFE-2596-DE4C-3161A54B19B3}" dt="2024-04-04T12:51:04.169" v="91"/>
        <pc:sldMkLst>
          <pc:docMk/>
          <pc:sldMk cId="4135432788" sldId="305"/>
        </pc:sldMkLst>
      </pc:sldChg>
      <pc:sldChg chg="mod">
        <pc:chgData name="D De Jager" userId="S::41669436@mynwu.ac.za::1c86a497-715a-45f8-b0fc-71f1f6d11e80" providerId="AD" clId="Web-{CA333000-1AFE-2596-DE4C-3161A54B19B3}" dt="2024-04-04T12:51:04.169" v="91"/>
        <pc:sldMkLst>
          <pc:docMk/>
          <pc:sldMk cId="3188078544" sldId="306"/>
        </pc:sldMkLst>
      </pc:sldChg>
      <pc:sldChg chg="mod">
        <pc:chgData name="D De Jager" userId="S::41669436@mynwu.ac.za::1c86a497-715a-45f8-b0fc-71f1f6d11e80" providerId="AD" clId="Web-{CA333000-1AFE-2596-DE4C-3161A54B19B3}" dt="2024-04-04T12:51:04.169" v="91"/>
        <pc:sldMkLst>
          <pc:docMk/>
          <pc:sldMk cId="2615103461" sldId="307"/>
        </pc:sldMkLst>
      </pc:sldChg>
      <pc:sldChg chg="mod">
        <pc:chgData name="D De Jager" userId="S::41669436@mynwu.ac.za::1c86a497-715a-45f8-b0fc-71f1f6d11e80" providerId="AD" clId="Web-{CA333000-1AFE-2596-DE4C-3161A54B19B3}" dt="2024-04-04T12:51:04.169" v="91"/>
        <pc:sldMkLst>
          <pc:docMk/>
          <pc:sldMk cId="993682865" sldId="308"/>
        </pc:sldMkLst>
      </pc:sldChg>
      <pc:sldChg chg="addSp delSp modSp del mod">
        <pc:chgData name="D De Jager" userId="S::41669436@mynwu.ac.za::1c86a497-715a-45f8-b0fc-71f1f6d11e80" providerId="AD" clId="Web-{CA333000-1AFE-2596-DE4C-3161A54B19B3}" dt="2024-04-04T13:28:15.392" v="230"/>
        <pc:sldMkLst>
          <pc:docMk/>
          <pc:sldMk cId="1461763604" sldId="309"/>
        </pc:sldMkLst>
        <pc:spChg chg="mod">
          <ac:chgData name="D De Jager" userId="S::41669436@mynwu.ac.za::1c86a497-715a-45f8-b0fc-71f1f6d11e80" providerId="AD" clId="Web-{CA333000-1AFE-2596-DE4C-3161A54B19B3}" dt="2024-04-04T13:03:22.566" v="131" actId="1076"/>
          <ac:spMkLst>
            <pc:docMk/>
            <pc:sldMk cId="1461763604" sldId="309"/>
            <ac:spMk id="2" creationId="{46ED05FD-2C0D-622F-D91A-003D980D31B5}"/>
          </ac:spMkLst>
        </pc:spChg>
        <pc:spChg chg="add mod">
          <ac:chgData name="D De Jager" userId="S::41669436@mynwu.ac.za::1c86a497-715a-45f8-b0fc-71f1f6d11e80" providerId="AD" clId="Web-{CA333000-1AFE-2596-DE4C-3161A54B19B3}" dt="2024-04-04T13:23:57.181" v="177" actId="1076"/>
          <ac:spMkLst>
            <pc:docMk/>
            <pc:sldMk cId="1461763604" sldId="309"/>
            <ac:spMk id="4" creationId="{21931424-932F-A28D-F6CC-6FD5C81C27F9}"/>
          </ac:spMkLst>
        </pc:spChg>
        <pc:spChg chg="add del mod">
          <ac:chgData name="D De Jager" userId="S::41669436@mynwu.ac.za::1c86a497-715a-45f8-b0fc-71f1f6d11e80" providerId="AD" clId="Web-{CA333000-1AFE-2596-DE4C-3161A54B19B3}" dt="2024-04-04T13:05:34.601" v="142"/>
          <ac:spMkLst>
            <pc:docMk/>
            <pc:sldMk cId="1461763604" sldId="309"/>
            <ac:spMk id="6" creationId="{6E53851A-0842-E974-8025-A2CA9D592D24}"/>
          </ac:spMkLst>
        </pc:spChg>
        <pc:picChg chg="add mod">
          <ac:chgData name="D De Jager" userId="S::41669436@mynwu.ac.za::1c86a497-715a-45f8-b0fc-71f1f6d11e80" providerId="AD" clId="Web-{CA333000-1AFE-2596-DE4C-3161A54B19B3}" dt="2024-04-04T13:05:33.445" v="141" actId="14100"/>
          <ac:picMkLst>
            <pc:docMk/>
            <pc:sldMk cId="1461763604" sldId="309"/>
            <ac:picMk id="3" creationId="{245AD59A-2166-DE68-0712-5DC203DEB5B7}"/>
          </ac:picMkLst>
        </pc:picChg>
        <pc:picChg chg="del">
          <ac:chgData name="D De Jager" userId="S::41669436@mynwu.ac.za::1c86a497-715a-45f8-b0fc-71f1f6d11e80" providerId="AD" clId="Web-{CA333000-1AFE-2596-DE4C-3161A54B19B3}" dt="2024-04-04T13:05:29.554" v="139"/>
          <ac:picMkLst>
            <pc:docMk/>
            <pc:sldMk cId="1461763604" sldId="309"/>
            <ac:picMk id="4" creationId="{1FA1CDDB-E364-0A57-86BC-F3D9D2986113}"/>
          </ac:picMkLst>
        </pc:picChg>
        <pc:picChg chg="add del mod">
          <ac:chgData name="D De Jager" userId="S::41669436@mynwu.ac.za::1c86a497-715a-45f8-b0fc-71f1f6d11e80" providerId="AD" clId="Web-{CA333000-1AFE-2596-DE4C-3161A54B19B3}" dt="2024-04-04T13:25:49.794" v="180"/>
          <ac:picMkLst>
            <pc:docMk/>
            <pc:sldMk cId="1461763604" sldId="309"/>
            <ac:picMk id="6" creationId="{2052F51F-8F2F-8C59-1284-44443BB94982}"/>
          </ac:picMkLst>
        </pc:picChg>
      </pc:sldChg>
      <pc:sldChg chg="addSp delSp modSp add del replId">
        <pc:chgData name="D De Jager" userId="S::41669436@mynwu.ac.za::1c86a497-715a-45f8-b0fc-71f1f6d11e80" providerId="AD" clId="Web-{CA333000-1AFE-2596-DE4C-3161A54B19B3}" dt="2024-04-04T12:22:32.181" v="14"/>
        <pc:sldMkLst>
          <pc:docMk/>
          <pc:sldMk cId="1529151308" sldId="310"/>
        </pc:sldMkLst>
        <pc:spChg chg="del">
          <ac:chgData name="D De Jager" userId="S::41669436@mynwu.ac.za::1c86a497-715a-45f8-b0fc-71f1f6d11e80" providerId="AD" clId="Web-{CA333000-1AFE-2596-DE4C-3161A54B19B3}" dt="2024-04-04T12:19:07.721" v="8"/>
          <ac:spMkLst>
            <pc:docMk/>
            <pc:sldMk cId="1529151308" sldId="310"/>
            <ac:spMk id="2" creationId="{F5021516-23CC-4C23-5575-FCE74554C824}"/>
          </ac:spMkLst>
        </pc:spChg>
        <pc:spChg chg="del">
          <ac:chgData name="D De Jager" userId="S::41669436@mynwu.ac.za::1c86a497-715a-45f8-b0fc-71f1f6d11e80" providerId="AD" clId="Web-{CA333000-1AFE-2596-DE4C-3161A54B19B3}" dt="2024-04-04T12:19:07.284" v="7"/>
          <ac:spMkLst>
            <pc:docMk/>
            <pc:sldMk cId="1529151308" sldId="310"/>
            <ac:spMk id="3" creationId="{AE0E462A-E9E9-993C-64E0-A71968F8994B}"/>
          </ac:spMkLst>
        </pc:spChg>
        <pc:spChg chg="add del mod">
          <ac:chgData name="D De Jager" userId="S::41669436@mynwu.ac.za::1c86a497-715a-45f8-b0fc-71f1f6d11e80" providerId="AD" clId="Web-{CA333000-1AFE-2596-DE4C-3161A54B19B3}" dt="2024-04-04T12:19:09.909" v="13"/>
          <ac:spMkLst>
            <pc:docMk/>
            <pc:sldMk cId="1529151308" sldId="310"/>
            <ac:spMk id="5" creationId="{54F042DD-0BB3-33C1-C2AA-C2F078F42638}"/>
          </ac:spMkLst>
        </pc:spChg>
        <pc:spChg chg="del">
          <ac:chgData name="D De Jager" userId="S::41669436@mynwu.ac.za::1c86a497-715a-45f8-b0fc-71f1f6d11e80" providerId="AD" clId="Web-{CA333000-1AFE-2596-DE4C-3161A54B19B3}" dt="2024-04-04T12:19:06.878" v="6"/>
          <ac:spMkLst>
            <pc:docMk/>
            <pc:sldMk cId="1529151308" sldId="310"/>
            <ac:spMk id="7" creationId="{02D7C5F0-51F8-88F1-1B70-67A1DF0F3101}"/>
          </ac:spMkLst>
        </pc:spChg>
        <pc:spChg chg="add del mod">
          <ac:chgData name="D De Jager" userId="S::41669436@mynwu.ac.za::1c86a497-715a-45f8-b0fc-71f1f6d11e80" providerId="AD" clId="Web-{CA333000-1AFE-2596-DE4C-3161A54B19B3}" dt="2024-04-04T12:19:09.909" v="12"/>
          <ac:spMkLst>
            <pc:docMk/>
            <pc:sldMk cId="1529151308" sldId="310"/>
            <ac:spMk id="8" creationId="{FAE23DC4-722B-B67E-1D69-BE48CC181DBD}"/>
          </ac:spMkLst>
        </pc:spChg>
        <pc:spChg chg="del">
          <ac:chgData name="D De Jager" userId="S::41669436@mynwu.ac.za::1c86a497-715a-45f8-b0fc-71f1f6d11e80" providerId="AD" clId="Web-{CA333000-1AFE-2596-DE4C-3161A54B19B3}" dt="2024-04-04T12:19:07.721" v="11"/>
          <ac:spMkLst>
            <pc:docMk/>
            <pc:sldMk cId="1529151308" sldId="310"/>
            <ac:spMk id="9" creationId="{33E93247-6229-44AB-A550-739E971E690B}"/>
          </ac:spMkLst>
        </pc:spChg>
        <pc:spChg chg="del">
          <ac:chgData name="D De Jager" userId="S::41669436@mynwu.ac.za::1c86a497-715a-45f8-b0fc-71f1f6d11e80" providerId="AD" clId="Web-{CA333000-1AFE-2596-DE4C-3161A54B19B3}" dt="2024-04-04T12:19:06.878" v="5"/>
          <ac:spMkLst>
            <pc:docMk/>
            <pc:sldMk cId="1529151308" sldId="310"/>
            <ac:spMk id="10" creationId="{61E93C29-D069-A494-2FCD-74735F91A2C4}"/>
          </ac:spMkLst>
        </pc:spChg>
        <pc:spChg chg="del">
          <ac:chgData name="D De Jager" userId="S::41669436@mynwu.ac.za::1c86a497-715a-45f8-b0fc-71f1f6d11e80" providerId="AD" clId="Web-{CA333000-1AFE-2596-DE4C-3161A54B19B3}" dt="2024-04-04T12:19:07.721" v="9"/>
          <ac:spMkLst>
            <pc:docMk/>
            <pc:sldMk cId="1529151308" sldId="310"/>
            <ac:spMk id="13" creationId="{060983C2-71F2-1B5E-5402-3E2E5AB42494}"/>
          </ac:spMkLst>
        </pc:spChg>
        <pc:cxnChg chg="del">
          <ac:chgData name="D De Jager" userId="S::41669436@mynwu.ac.za::1c86a497-715a-45f8-b0fc-71f1f6d11e80" providerId="AD" clId="Web-{CA333000-1AFE-2596-DE4C-3161A54B19B3}" dt="2024-04-04T12:19:07.721" v="10"/>
          <ac:cxnSpMkLst>
            <pc:docMk/>
            <pc:sldMk cId="1529151308" sldId="310"/>
            <ac:cxnSpMk id="11" creationId="{EE2E603F-4A95-4FE8-BB06-211DFD75DBEF}"/>
          </ac:cxnSpMkLst>
        </pc:cxnChg>
      </pc:sldChg>
      <pc:sldChg chg="add del replId">
        <pc:chgData name="D De Jager" userId="S::41669436@mynwu.ac.za::1c86a497-715a-45f8-b0fc-71f1f6d11e80" providerId="AD" clId="Web-{CA333000-1AFE-2596-DE4C-3161A54B19B3}" dt="2024-04-04T12:23:46.808" v="20"/>
        <pc:sldMkLst>
          <pc:docMk/>
          <pc:sldMk cId="2263272427" sldId="310"/>
        </pc:sldMkLst>
      </pc:sldChg>
      <pc:sldChg chg="addSp delSp modSp add replId">
        <pc:chgData name="D De Jager" userId="S::41669436@mynwu.ac.za::1c86a497-715a-45f8-b0fc-71f1f6d11e80" providerId="AD" clId="Web-{CA333000-1AFE-2596-DE4C-3161A54B19B3}" dt="2024-04-04T13:28:24.126" v="232"/>
        <pc:sldMkLst>
          <pc:docMk/>
          <pc:sldMk cId="1750585784" sldId="312"/>
        </pc:sldMkLst>
        <pc:spChg chg="mod">
          <ac:chgData name="D De Jager" userId="S::41669436@mynwu.ac.za::1c86a497-715a-45f8-b0fc-71f1f6d11e80" providerId="AD" clId="Web-{CA333000-1AFE-2596-DE4C-3161A54B19B3}" dt="2024-04-04T13:28:24.126" v="232"/>
          <ac:spMkLst>
            <pc:docMk/>
            <pc:sldMk cId="1750585784" sldId="312"/>
            <ac:spMk id="2" creationId="{46ED05FD-2C0D-622F-D91A-003D980D31B5}"/>
          </ac:spMkLst>
        </pc:spChg>
        <pc:spChg chg="del">
          <ac:chgData name="D De Jager" userId="S::41669436@mynwu.ac.za::1c86a497-715a-45f8-b0fc-71f1f6d11e80" providerId="AD" clId="Web-{CA333000-1AFE-2596-DE4C-3161A54B19B3}" dt="2024-04-04T13:25:59.450" v="185"/>
          <ac:spMkLst>
            <pc:docMk/>
            <pc:sldMk cId="1750585784" sldId="312"/>
            <ac:spMk id="4" creationId="{21931424-932F-A28D-F6CC-6FD5C81C27F9}"/>
          </ac:spMkLst>
        </pc:spChg>
        <pc:spChg chg="add mod">
          <ac:chgData name="D De Jager" userId="S::41669436@mynwu.ac.za::1c86a497-715a-45f8-b0fc-71f1f6d11e80" providerId="AD" clId="Web-{CA333000-1AFE-2596-DE4C-3161A54B19B3}" dt="2024-04-04T13:27:02.061" v="212" actId="14100"/>
          <ac:spMkLst>
            <pc:docMk/>
            <pc:sldMk cId="1750585784" sldId="312"/>
            <ac:spMk id="6" creationId="{EC957A84-06CC-74A0-AC3C-7A6D2A9EAD86}"/>
          </ac:spMkLst>
        </pc:spChg>
        <pc:spChg chg="add mod">
          <ac:chgData name="D De Jager" userId="S::41669436@mynwu.ac.za::1c86a497-715a-45f8-b0fc-71f1f6d11e80" providerId="AD" clId="Web-{CA333000-1AFE-2596-DE4C-3161A54B19B3}" dt="2024-04-04T13:27:25.656" v="219" actId="14100"/>
          <ac:spMkLst>
            <pc:docMk/>
            <pc:sldMk cId="1750585784" sldId="312"/>
            <ac:spMk id="7" creationId="{B18614A5-DDA0-6B12-EC0A-02D505EE8F76}"/>
          </ac:spMkLst>
        </pc:spChg>
        <pc:spChg chg="del">
          <ac:chgData name="D De Jager" userId="S::41669436@mynwu.ac.za::1c86a497-715a-45f8-b0fc-71f1f6d11e80" providerId="AD" clId="Web-{CA333000-1AFE-2596-DE4C-3161A54B19B3}" dt="2024-04-04T13:26:24.685" v="195"/>
          <ac:spMkLst>
            <pc:docMk/>
            <pc:sldMk cId="1750585784" sldId="312"/>
            <ac:spMk id="8" creationId="{B4B12A66-2377-5477-74F3-7AC353FE34C3}"/>
          </ac:spMkLst>
        </pc:spChg>
        <pc:spChg chg="del mod">
          <ac:chgData name="D De Jager" userId="S::41669436@mynwu.ac.za::1c86a497-715a-45f8-b0fc-71f1f6d11e80" providerId="AD" clId="Web-{CA333000-1AFE-2596-DE4C-3161A54B19B3}" dt="2024-04-04T13:26:22.857" v="194"/>
          <ac:spMkLst>
            <pc:docMk/>
            <pc:sldMk cId="1750585784" sldId="312"/>
            <ac:spMk id="9" creationId="{DC37E7F4-2779-6683-5819-210835CFE3C9}"/>
          </ac:spMkLst>
        </pc:spChg>
        <pc:spChg chg="mod">
          <ac:chgData name="D De Jager" userId="S::41669436@mynwu.ac.za::1c86a497-715a-45f8-b0fc-71f1f6d11e80" providerId="AD" clId="Web-{CA333000-1AFE-2596-DE4C-3161A54B19B3}" dt="2024-04-04T13:28:00.969" v="228" actId="14100"/>
          <ac:spMkLst>
            <pc:docMk/>
            <pc:sldMk cId="1750585784" sldId="312"/>
            <ac:spMk id="10" creationId="{351AADC1-596D-B81E-5557-76954498F3D0}"/>
          </ac:spMkLst>
        </pc:spChg>
        <pc:spChg chg="del">
          <ac:chgData name="D De Jager" userId="S::41669436@mynwu.ac.za::1c86a497-715a-45f8-b0fc-71f1f6d11e80" providerId="AD" clId="Web-{CA333000-1AFE-2596-DE4C-3161A54B19B3}" dt="2024-04-04T13:26:25.732" v="197"/>
          <ac:spMkLst>
            <pc:docMk/>
            <pc:sldMk cId="1750585784" sldId="312"/>
            <ac:spMk id="11" creationId="{081F7CC4-933E-B8BE-C248-FCF4E35BCBF9}"/>
          </ac:spMkLst>
        </pc:spChg>
        <pc:spChg chg="del">
          <ac:chgData name="D De Jager" userId="S::41669436@mynwu.ac.za::1c86a497-715a-45f8-b0fc-71f1f6d11e80" providerId="AD" clId="Web-{CA333000-1AFE-2596-DE4C-3161A54B19B3}" dt="2024-04-04T13:26:24.779" v="196"/>
          <ac:spMkLst>
            <pc:docMk/>
            <pc:sldMk cId="1750585784" sldId="312"/>
            <ac:spMk id="12" creationId="{B8D8402F-4592-86E0-93C4-96AB3DADE30C}"/>
          </ac:spMkLst>
        </pc:spChg>
        <pc:spChg chg="add mod">
          <ac:chgData name="D De Jager" userId="S::41669436@mynwu.ac.za::1c86a497-715a-45f8-b0fc-71f1f6d11e80" providerId="AD" clId="Web-{CA333000-1AFE-2596-DE4C-3161A54B19B3}" dt="2024-04-04T13:26:39.295" v="205" actId="1076"/>
          <ac:spMkLst>
            <pc:docMk/>
            <pc:sldMk cId="1750585784" sldId="312"/>
            <ac:spMk id="13" creationId="{46775D90-23FE-7BF7-D3F0-A15A4C8B7790}"/>
          </ac:spMkLst>
        </pc:spChg>
        <pc:spChg chg="add mod">
          <ac:chgData name="D De Jager" userId="S::41669436@mynwu.ac.za::1c86a497-715a-45f8-b0fc-71f1f6d11e80" providerId="AD" clId="Web-{CA333000-1AFE-2596-DE4C-3161A54B19B3}" dt="2024-04-04T13:27:45.922" v="225" actId="1076"/>
          <ac:spMkLst>
            <pc:docMk/>
            <pc:sldMk cId="1750585784" sldId="312"/>
            <ac:spMk id="14" creationId="{F3490E29-AB03-F06E-C30A-1B65523E9250}"/>
          </ac:spMkLst>
        </pc:spChg>
        <pc:picChg chg="del">
          <ac:chgData name="D De Jager" userId="S::41669436@mynwu.ac.za::1c86a497-715a-45f8-b0fc-71f1f6d11e80" providerId="AD" clId="Web-{CA333000-1AFE-2596-DE4C-3161A54B19B3}" dt="2024-04-04T13:25:54.513" v="182"/>
          <ac:picMkLst>
            <pc:docMk/>
            <pc:sldMk cId="1750585784" sldId="312"/>
            <ac:picMk id="3" creationId="{245AD59A-2166-DE68-0712-5DC203DEB5B7}"/>
          </ac:picMkLst>
        </pc:picChg>
        <pc:picChg chg="add mod ord">
          <ac:chgData name="D De Jager" userId="S::41669436@mynwu.ac.za::1c86a497-715a-45f8-b0fc-71f1f6d11e80" providerId="AD" clId="Web-{CA333000-1AFE-2596-DE4C-3161A54B19B3}" dt="2024-04-04T13:28:03.845" v="229"/>
          <ac:picMkLst>
            <pc:docMk/>
            <pc:sldMk cId="1750585784" sldId="312"/>
            <ac:picMk id="5" creationId="{17401C59-092B-5E25-E9D4-24F56BC7B158}"/>
          </ac:picMkLst>
        </pc:picChg>
      </pc:sldChg>
      <pc:sldMasterChg chg="mod setBg modSldLayout">
        <pc:chgData name="D De Jager" userId="S::41669436@mynwu.ac.za::1c86a497-715a-45f8-b0fc-71f1f6d11e80" providerId="AD" clId="Web-{CA333000-1AFE-2596-DE4C-3161A54B19B3}" dt="2024-04-04T12:51:04.169" v="91"/>
        <pc:sldMasterMkLst>
          <pc:docMk/>
          <pc:sldMasterMk cId="676834850" sldId="2147483811"/>
        </pc:sldMasterMkLst>
        <pc:sldLayoutChg chg="mod">
          <pc:chgData name="D De Jager" userId="S::41669436@mynwu.ac.za::1c86a497-715a-45f8-b0fc-71f1f6d11e80" providerId="AD" clId="Web-{CA333000-1AFE-2596-DE4C-3161A54B19B3}" dt="2024-04-04T12:51:04.169" v="91"/>
          <pc:sldLayoutMkLst>
            <pc:docMk/>
            <pc:sldMasterMk cId="676834850" sldId="2147483811"/>
            <pc:sldLayoutMk cId="2332633691" sldId="2147483800"/>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1996432875" sldId="2147483801"/>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1725482165" sldId="2147483802"/>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2782079131" sldId="2147483803"/>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3344401280" sldId="2147483804"/>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3205939911" sldId="2147483805"/>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3896966849" sldId="2147483806"/>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1731498813" sldId="2147483807"/>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448800427" sldId="2147483808"/>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1896049486" sldId="2147483809"/>
          </pc:sldLayoutMkLst>
        </pc:sldLayoutChg>
        <pc:sldLayoutChg chg="mod">
          <pc:chgData name="D De Jager" userId="S::41669436@mynwu.ac.za::1c86a497-715a-45f8-b0fc-71f1f6d11e80" providerId="AD" clId="Web-{CA333000-1AFE-2596-DE4C-3161A54B19B3}" dt="2024-04-04T12:51:04.169" v="91"/>
          <pc:sldLayoutMkLst>
            <pc:docMk/>
            <pc:sldMasterMk cId="676834850" sldId="2147483811"/>
            <pc:sldLayoutMk cId="3571554761" sldId="2147483810"/>
          </pc:sldLayoutMkLst>
        </pc:sldLayoutChg>
      </pc:sldMasterChg>
    </pc:docChg>
  </pc:docChgLst>
  <pc:docChgLst>
    <pc:chgData name="Gaby Glöss" userId="S::37562908@mynwu.ac.za::42744dbe-4ff1-4c16-b769-3dd3fac91f20" providerId="AD" clId="Web-{8C31199A-228F-8087-9091-406671935F9E}"/>
    <pc:docChg chg="modSld">
      <pc:chgData name="Gaby Glöss" userId="S::37562908@mynwu.ac.za::42744dbe-4ff1-4c16-b769-3dd3fac91f20" providerId="AD" clId="Web-{8C31199A-228F-8087-9091-406671935F9E}" dt="2024-04-04T13:25:42.605" v="53" actId="1076"/>
      <pc:docMkLst>
        <pc:docMk/>
      </pc:docMkLst>
      <pc:sldChg chg="addSp delSp modSp">
        <pc:chgData name="Gaby Glöss" userId="S::37562908@mynwu.ac.za::42744dbe-4ff1-4c16-b769-3dd3fac91f20" providerId="AD" clId="Web-{8C31199A-228F-8087-9091-406671935F9E}" dt="2024-04-04T13:25:42.605" v="53" actId="1076"/>
        <pc:sldMkLst>
          <pc:docMk/>
          <pc:sldMk cId="1105740601" sldId="300"/>
        </pc:sldMkLst>
        <pc:spChg chg="add mod">
          <ac:chgData name="Gaby Glöss" userId="S::37562908@mynwu.ac.za::42744dbe-4ff1-4c16-b769-3dd3fac91f20" providerId="AD" clId="Web-{8C31199A-228F-8087-9091-406671935F9E}" dt="2024-04-04T13:25:38.261" v="52" actId="14100"/>
          <ac:spMkLst>
            <pc:docMk/>
            <pc:sldMk cId="1105740601" sldId="300"/>
            <ac:spMk id="4" creationId="{9C170128-96DC-7D5B-69AB-EEBBD3E316DC}"/>
          </ac:spMkLst>
        </pc:spChg>
        <pc:picChg chg="add del mod">
          <ac:chgData name="Gaby Glöss" userId="S::37562908@mynwu.ac.za::42744dbe-4ff1-4c16-b769-3dd3fac91f20" providerId="AD" clId="Web-{8C31199A-228F-8087-9091-406671935F9E}" dt="2024-04-04T13:00:06.108" v="6"/>
          <ac:picMkLst>
            <pc:docMk/>
            <pc:sldMk cId="1105740601" sldId="300"/>
            <ac:picMk id="3" creationId="{E437567E-3888-60B4-327C-F010263C715E}"/>
          </ac:picMkLst>
        </pc:picChg>
        <pc:picChg chg="add del mod">
          <ac:chgData name="Gaby Glöss" userId="S::37562908@mynwu.ac.za::42744dbe-4ff1-4c16-b769-3dd3fac91f20" providerId="AD" clId="Web-{8C31199A-228F-8087-9091-406671935F9E}" dt="2024-04-04T13:22:02.353" v="30"/>
          <ac:picMkLst>
            <pc:docMk/>
            <pc:sldMk cId="1105740601" sldId="300"/>
            <ac:picMk id="5" creationId="{90938904-6C5C-EF69-4AE3-2C54880C368F}"/>
          </ac:picMkLst>
        </pc:picChg>
        <pc:picChg chg="add del mod">
          <ac:chgData name="Gaby Glöss" userId="S::37562908@mynwu.ac.za::42744dbe-4ff1-4c16-b769-3dd3fac91f20" providerId="AD" clId="Web-{8C31199A-228F-8087-9091-406671935F9E}" dt="2024-04-04T13:24:50.026" v="40"/>
          <ac:picMkLst>
            <pc:docMk/>
            <pc:sldMk cId="1105740601" sldId="300"/>
            <ac:picMk id="6" creationId="{D9B75CC7-6685-0E80-C630-5FB064789C55}"/>
          </ac:picMkLst>
        </pc:picChg>
        <pc:picChg chg="add mod">
          <ac:chgData name="Gaby Glöss" userId="S::37562908@mynwu.ac.za::42744dbe-4ff1-4c16-b769-3dd3fac91f20" providerId="AD" clId="Web-{8C31199A-228F-8087-9091-406671935F9E}" dt="2024-04-04T13:25:42.605" v="53" actId="1076"/>
          <ac:picMkLst>
            <pc:docMk/>
            <pc:sldMk cId="1105740601" sldId="300"/>
            <ac:picMk id="9" creationId="{9F83DB13-22AE-9FCA-550F-631E72482345}"/>
          </ac:picMkLst>
        </pc:picChg>
        <pc:picChg chg="del mod">
          <ac:chgData name="Gaby Glöss" userId="S::37562908@mynwu.ac.za::42744dbe-4ff1-4c16-b769-3dd3fac91f20" providerId="AD" clId="Web-{8C31199A-228F-8087-9091-406671935F9E}" dt="2024-04-04T12:59:47.436" v="2"/>
          <ac:picMkLst>
            <pc:docMk/>
            <pc:sldMk cId="1105740601" sldId="300"/>
            <ac:picMk id="14" creationId="{9C281AAB-F701-A04F-970F-A1162D65A57A}"/>
          </ac:picMkLst>
        </pc:picChg>
      </pc:sldChg>
      <pc:sldChg chg="modSp">
        <pc:chgData name="Gaby Glöss" userId="S::37562908@mynwu.ac.za::42744dbe-4ff1-4c16-b769-3dd3fac91f20" providerId="AD" clId="Web-{8C31199A-228F-8087-9091-406671935F9E}" dt="2024-04-04T13:17:01.944" v="29" actId="1076"/>
        <pc:sldMkLst>
          <pc:docMk/>
          <pc:sldMk cId="1461763604" sldId="309"/>
        </pc:sldMkLst>
        <pc:spChg chg="mod">
          <ac:chgData name="Gaby Glöss" userId="S::37562908@mynwu.ac.za::42744dbe-4ff1-4c16-b769-3dd3fac91f20" providerId="AD" clId="Web-{8C31199A-228F-8087-9091-406671935F9E}" dt="2024-04-04T13:16:49.710" v="26" actId="1076"/>
          <ac:spMkLst>
            <pc:docMk/>
            <pc:sldMk cId="1461763604" sldId="309"/>
            <ac:spMk id="8" creationId="{B4B12A66-2377-5477-74F3-7AC353FE34C3}"/>
          </ac:spMkLst>
        </pc:spChg>
        <pc:spChg chg="mod">
          <ac:chgData name="Gaby Glöss" userId="S::37562908@mynwu.ac.za::42744dbe-4ff1-4c16-b769-3dd3fac91f20" providerId="AD" clId="Web-{8C31199A-228F-8087-9091-406671935F9E}" dt="2024-04-04T13:16:55.960" v="28" actId="1076"/>
          <ac:spMkLst>
            <pc:docMk/>
            <pc:sldMk cId="1461763604" sldId="309"/>
            <ac:spMk id="9" creationId="{DC37E7F4-2779-6683-5819-210835CFE3C9}"/>
          </ac:spMkLst>
        </pc:spChg>
        <pc:picChg chg="mod">
          <ac:chgData name="Gaby Glöss" userId="S::37562908@mynwu.ac.za::42744dbe-4ff1-4c16-b769-3dd3fac91f20" providerId="AD" clId="Web-{8C31199A-228F-8087-9091-406671935F9E}" dt="2024-04-04T13:17:01.944" v="29" actId="1076"/>
          <ac:picMkLst>
            <pc:docMk/>
            <pc:sldMk cId="1461763604" sldId="309"/>
            <ac:picMk id="3" creationId="{245AD59A-2166-DE68-0712-5DC203DEB5B7}"/>
          </ac:picMkLst>
        </pc:picChg>
      </pc:sldChg>
    </pc:docChg>
  </pc:docChgLst>
  <pc:docChgLst>
    <pc:chgData name="Gaby Glöss" userId="S::37562908@mynwu.ac.za::42744dbe-4ff1-4c16-b769-3dd3fac91f20" providerId="AD" clId="Web-{9E002D5A-7412-5E4F-D2AF-115FF2ACB63E}"/>
    <pc:docChg chg="addSld delSld modSld">
      <pc:chgData name="Gaby Glöss" userId="S::37562908@mynwu.ac.za::42744dbe-4ff1-4c16-b769-3dd3fac91f20" providerId="AD" clId="Web-{9E002D5A-7412-5E4F-D2AF-115FF2ACB63E}" dt="2024-03-19T10:33:12.591" v="3317"/>
      <pc:docMkLst>
        <pc:docMk/>
      </pc:docMkLst>
      <pc:sldChg chg="addSp delSp modSp new">
        <pc:chgData name="Gaby Glöss" userId="S::37562908@mynwu.ac.za::42744dbe-4ff1-4c16-b769-3dd3fac91f20" providerId="AD" clId="Web-{9E002D5A-7412-5E4F-D2AF-115FF2ACB63E}" dt="2024-03-19T10:33:12.591" v="3317"/>
        <pc:sldMkLst>
          <pc:docMk/>
          <pc:sldMk cId="3485268993" sldId="263"/>
        </pc:sldMkLst>
        <pc:spChg chg="mod">
          <ac:chgData name="Gaby Glöss" userId="S::37562908@mynwu.ac.za::42744dbe-4ff1-4c16-b769-3dd3fac91f20" providerId="AD" clId="Web-{9E002D5A-7412-5E4F-D2AF-115FF2ACB63E}" dt="2024-03-19T08:46:01.228" v="25" actId="14100"/>
          <ac:spMkLst>
            <pc:docMk/>
            <pc:sldMk cId="3485268993" sldId="263"/>
            <ac:spMk id="2" creationId="{3224124F-D3F4-198A-7804-69618EB6E326}"/>
          </ac:spMkLst>
        </pc:spChg>
        <pc:spChg chg="del">
          <ac:chgData name="Gaby Glöss" userId="S::37562908@mynwu.ac.za::42744dbe-4ff1-4c16-b769-3dd3fac91f20" providerId="AD" clId="Web-{9E002D5A-7412-5E4F-D2AF-115FF2ACB63E}" dt="2024-03-19T08:45:39.352" v="22"/>
          <ac:spMkLst>
            <pc:docMk/>
            <pc:sldMk cId="3485268993" sldId="263"/>
            <ac:spMk id="3" creationId="{50E7D390-6902-902D-E123-2EC88726B2CD}"/>
          </ac:spMkLst>
        </pc:spChg>
        <pc:picChg chg="add del mod">
          <ac:chgData name="Gaby Glöss" userId="S::37562908@mynwu.ac.za::42744dbe-4ff1-4c16-b769-3dd3fac91f20" providerId="AD" clId="Web-{9E002D5A-7412-5E4F-D2AF-115FF2ACB63E}" dt="2024-03-19T10:33:12.591" v="3317"/>
          <ac:picMkLst>
            <pc:docMk/>
            <pc:sldMk cId="3485268993" sldId="263"/>
            <ac:picMk id="3" creationId="{E77223ED-BF8D-F552-B65C-B726AC229F5F}"/>
          </ac:picMkLst>
        </pc:picChg>
        <pc:picChg chg="add del mod">
          <ac:chgData name="Gaby Glöss" userId="S::37562908@mynwu.ac.za::42744dbe-4ff1-4c16-b769-3dd3fac91f20" providerId="AD" clId="Web-{9E002D5A-7412-5E4F-D2AF-115FF2ACB63E}" dt="2024-03-19T10:32:34.199" v="3311"/>
          <ac:picMkLst>
            <pc:docMk/>
            <pc:sldMk cId="3485268993" sldId="263"/>
            <ac:picMk id="4" creationId="{395EA565-317A-BD31-1C7C-04D393688A20}"/>
          </ac:picMkLst>
        </pc:picChg>
      </pc:sldChg>
      <pc:sldChg chg="addSp delSp modSp new">
        <pc:chgData name="Gaby Glöss" userId="S::37562908@mynwu.ac.za::42744dbe-4ff1-4c16-b769-3dd3fac91f20" providerId="AD" clId="Web-{9E002D5A-7412-5E4F-D2AF-115FF2ACB63E}" dt="2024-03-19T09:07:53.305" v="890"/>
        <pc:sldMkLst>
          <pc:docMk/>
          <pc:sldMk cId="2303778868" sldId="264"/>
        </pc:sldMkLst>
        <pc:spChg chg="mod">
          <ac:chgData name="Gaby Glöss" userId="S::37562908@mynwu.ac.za::42744dbe-4ff1-4c16-b769-3dd3fac91f20" providerId="AD" clId="Web-{9E002D5A-7412-5E4F-D2AF-115FF2ACB63E}" dt="2024-03-19T08:46:47.667" v="52" actId="20577"/>
          <ac:spMkLst>
            <pc:docMk/>
            <pc:sldMk cId="2303778868" sldId="264"/>
            <ac:spMk id="2" creationId="{10DEF7F9-573E-A2A8-965D-71E31616D6B9}"/>
          </ac:spMkLst>
        </pc:spChg>
        <pc:spChg chg="del">
          <ac:chgData name="Gaby Glöss" userId="S::37562908@mynwu.ac.za::42744dbe-4ff1-4c16-b769-3dd3fac91f20" providerId="AD" clId="Web-{9E002D5A-7412-5E4F-D2AF-115FF2ACB63E}" dt="2024-03-19T08:47:11.090" v="53"/>
          <ac:spMkLst>
            <pc:docMk/>
            <pc:sldMk cId="2303778868" sldId="264"/>
            <ac:spMk id="3" creationId="{FCAFFD3A-7382-A33E-EE43-87CB1BD8B28C}"/>
          </ac:spMkLst>
        </pc:spChg>
        <pc:graphicFrameChg chg="add mod ord modGraphic">
          <ac:chgData name="Gaby Glöss" userId="S::37562908@mynwu.ac.za::42744dbe-4ff1-4c16-b769-3dd3fac91f20" providerId="AD" clId="Web-{9E002D5A-7412-5E4F-D2AF-115FF2ACB63E}" dt="2024-03-19T09:07:53.305" v="890"/>
          <ac:graphicFrameMkLst>
            <pc:docMk/>
            <pc:sldMk cId="2303778868" sldId="264"/>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08:27.681" v="1014"/>
        <pc:sldMkLst>
          <pc:docMk/>
          <pc:sldMk cId="2415803145" sldId="265"/>
        </pc:sldMkLst>
        <pc:graphicFrameChg chg="mod modGraphic">
          <ac:chgData name="Gaby Glöss" userId="S::37562908@mynwu.ac.za::42744dbe-4ff1-4c16-b769-3dd3fac91f20" providerId="AD" clId="Web-{9E002D5A-7412-5E4F-D2AF-115FF2ACB63E}" dt="2024-03-19T09:08:27.681" v="1014"/>
          <ac:graphicFrameMkLst>
            <pc:docMk/>
            <pc:sldMk cId="2415803145" sldId="265"/>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08:36.588" v="1046"/>
        <pc:sldMkLst>
          <pc:docMk/>
          <pc:sldMk cId="2319270583" sldId="266"/>
        </pc:sldMkLst>
        <pc:graphicFrameChg chg="mod modGraphic">
          <ac:chgData name="Gaby Glöss" userId="S::37562908@mynwu.ac.za::42744dbe-4ff1-4c16-b769-3dd3fac91f20" providerId="AD" clId="Web-{9E002D5A-7412-5E4F-D2AF-115FF2ACB63E}" dt="2024-03-19T09:08:36.588" v="1046"/>
          <ac:graphicFrameMkLst>
            <pc:docMk/>
            <pc:sldMk cId="2319270583" sldId="266"/>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09:11.870" v="1114"/>
        <pc:sldMkLst>
          <pc:docMk/>
          <pc:sldMk cId="3123143759" sldId="267"/>
        </pc:sldMkLst>
        <pc:graphicFrameChg chg="mod modGraphic">
          <ac:chgData name="Gaby Glöss" userId="S::37562908@mynwu.ac.za::42744dbe-4ff1-4c16-b769-3dd3fac91f20" providerId="AD" clId="Web-{9E002D5A-7412-5E4F-D2AF-115FF2ACB63E}" dt="2024-03-19T09:09:11.870" v="1114"/>
          <ac:graphicFrameMkLst>
            <pc:docMk/>
            <pc:sldMk cId="3123143759" sldId="267"/>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09:30.043" v="1170"/>
        <pc:sldMkLst>
          <pc:docMk/>
          <pc:sldMk cId="421999786" sldId="268"/>
        </pc:sldMkLst>
        <pc:graphicFrameChg chg="mod modGraphic">
          <ac:chgData name="Gaby Glöss" userId="S::37562908@mynwu.ac.za::42744dbe-4ff1-4c16-b769-3dd3fac91f20" providerId="AD" clId="Web-{9E002D5A-7412-5E4F-D2AF-115FF2ACB63E}" dt="2024-03-19T09:09:30.043" v="1170"/>
          <ac:graphicFrameMkLst>
            <pc:docMk/>
            <pc:sldMk cId="421999786" sldId="268"/>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09:54.544" v="1224"/>
        <pc:sldMkLst>
          <pc:docMk/>
          <pc:sldMk cId="2133174406" sldId="269"/>
        </pc:sldMkLst>
        <pc:graphicFrameChg chg="mod modGraphic">
          <ac:chgData name="Gaby Glöss" userId="S::37562908@mynwu.ac.za::42744dbe-4ff1-4c16-b769-3dd3fac91f20" providerId="AD" clId="Web-{9E002D5A-7412-5E4F-D2AF-115FF2ACB63E}" dt="2024-03-19T09:09:54.544" v="1224"/>
          <ac:graphicFrameMkLst>
            <pc:docMk/>
            <pc:sldMk cId="2133174406" sldId="269"/>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10:33.983" v="1306"/>
        <pc:sldMkLst>
          <pc:docMk/>
          <pc:sldMk cId="524761476" sldId="270"/>
        </pc:sldMkLst>
        <pc:graphicFrameChg chg="mod modGraphic">
          <ac:chgData name="Gaby Glöss" userId="S::37562908@mynwu.ac.za::42744dbe-4ff1-4c16-b769-3dd3fac91f20" providerId="AD" clId="Web-{9E002D5A-7412-5E4F-D2AF-115FF2ACB63E}" dt="2024-03-19T09:10:33.983" v="1306"/>
          <ac:graphicFrameMkLst>
            <pc:docMk/>
            <pc:sldMk cId="524761476" sldId="270"/>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12:02.704" v="1612"/>
        <pc:sldMkLst>
          <pc:docMk/>
          <pc:sldMk cId="2570823185" sldId="271"/>
        </pc:sldMkLst>
        <pc:graphicFrameChg chg="mod modGraphic">
          <ac:chgData name="Gaby Glöss" userId="S::37562908@mynwu.ac.za::42744dbe-4ff1-4c16-b769-3dd3fac91f20" providerId="AD" clId="Web-{9E002D5A-7412-5E4F-D2AF-115FF2ACB63E}" dt="2024-03-19T09:12:02.704" v="1612"/>
          <ac:graphicFrameMkLst>
            <pc:docMk/>
            <pc:sldMk cId="2570823185" sldId="271"/>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11:04.749" v="1430"/>
        <pc:sldMkLst>
          <pc:docMk/>
          <pc:sldMk cId="1951596184" sldId="272"/>
        </pc:sldMkLst>
        <pc:graphicFrameChg chg="mod modGraphic">
          <ac:chgData name="Gaby Glöss" userId="S::37562908@mynwu.ac.za::42744dbe-4ff1-4c16-b769-3dd3fac91f20" providerId="AD" clId="Web-{9E002D5A-7412-5E4F-D2AF-115FF2ACB63E}" dt="2024-03-19T09:11:04.749" v="1430"/>
          <ac:graphicFrameMkLst>
            <pc:docMk/>
            <pc:sldMk cId="1951596184" sldId="272"/>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12:44.003" v="1678"/>
        <pc:sldMkLst>
          <pc:docMk/>
          <pc:sldMk cId="3741010147" sldId="273"/>
        </pc:sldMkLst>
        <pc:graphicFrameChg chg="mod modGraphic">
          <ac:chgData name="Gaby Glöss" userId="S::37562908@mynwu.ac.za::42744dbe-4ff1-4c16-b769-3dd3fac91f20" providerId="AD" clId="Web-{9E002D5A-7412-5E4F-D2AF-115FF2ACB63E}" dt="2024-03-19T09:12:44.003" v="1678"/>
          <ac:graphicFrameMkLst>
            <pc:docMk/>
            <pc:sldMk cId="3741010147" sldId="273"/>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13:37.723" v="1794"/>
        <pc:sldMkLst>
          <pc:docMk/>
          <pc:sldMk cId="3073947316" sldId="274"/>
        </pc:sldMkLst>
        <pc:graphicFrameChg chg="mod modGraphic">
          <ac:chgData name="Gaby Glöss" userId="S::37562908@mynwu.ac.za::42744dbe-4ff1-4c16-b769-3dd3fac91f20" providerId="AD" clId="Web-{9E002D5A-7412-5E4F-D2AF-115FF2ACB63E}" dt="2024-03-19T09:13:37.723" v="1794"/>
          <ac:graphicFrameMkLst>
            <pc:docMk/>
            <pc:sldMk cId="3073947316" sldId="274"/>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16:03.541" v="1858"/>
        <pc:sldMkLst>
          <pc:docMk/>
          <pc:sldMk cId="654825984" sldId="275"/>
        </pc:sldMkLst>
        <pc:graphicFrameChg chg="mod modGraphic">
          <ac:chgData name="Gaby Glöss" userId="S::37562908@mynwu.ac.za::42744dbe-4ff1-4c16-b769-3dd3fac91f20" providerId="AD" clId="Web-{9E002D5A-7412-5E4F-D2AF-115FF2ACB63E}" dt="2024-03-19T09:16:03.541" v="1858"/>
          <ac:graphicFrameMkLst>
            <pc:docMk/>
            <pc:sldMk cId="654825984" sldId="275"/>
            <ac:graphicFrameMk id="4" creationId="{F9C4E2D6-0D1B-6496-1565-671C26D353E5}"/>
          </ac:graphicFrameMkLst>
        </pc:graphicFrameChg>
      </pc:sldChg>
      <pc:sldChg chg="modSp add del replId">
        <pc:chgData name="Gaby Glöss" userId="S::37562908@mynwu.ac.za::42744dbe-4ff1-4c16-b769-3dd3fac91f20" providerId="AD" clId="Web-{9E002D5A-7412-5E4F-D2AF-115FF2ACB63E}" dt="2024-03-19T09:06:10.677" v="821"/>
        <pc:sldMkLst>
          <pc:docMk/>
          <pc:sldMk cId="4090487021" sldId="276"/>
        </pc:sldMkLst>
        <pc:graphicFrameChg chg="mod modGraphic">
          <ac:chgData name="Gaby Glöss" userId="S::37562908@mynwu.ac.za::42744dbe-4ff1-4c16-b769-3dd3fac91f20" providerId="AD" clId="Web-{9E002D5A-7412-5E4F-D2AF-115FF2ACB63E}" dt="2024-03-19T09:02:49.654" v="664"/>
          <ac:graphicFrameMkLst>
            <pc:docMk/>
            <pc:sldMk cId="4090487021" sldId="276"/>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16:22.198" v="1954"/>
        <pc:sldMkLst>
          <pc:docMk/>
          <pc:sldMk cId="3355229446" sldId="277"/>
        </pc:sldMkLst>
        <pc:graphicFrameChg chg="mod modGraphic">
          <ac:chgData name="Gaby Glöss" userId="S::37562908@mynwu.ac.za::42744dbe-4ff1-4c16-b769-3dd3fac91f20" providerId="AD" clId="Web-{9E002D5A-7412-5E4F-D2AF-115FF2ACB63E}" dt="2024-03-19T09:16:22.198" v="1954"/>
          <ac:graphicFrameMkLst>
            <pc:docMk/>
            <pc:sldMk cId="3355229446" sldId="277"/>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24:24.261" v="2215"/>
        <pc:sldMkLst>
          <pc:docMk/>
          <pc:sldMk cId="330534703" sldId="278"/>
        </pc:sldMkLst>
        <pc:graphicFrameChg chg="mod modGraphic">
          <ac:chgData name="Gaby Glöss" userId="S::37562908@mynwu.ac.za::42744dbe-4ff1-4c16-b769-3dd3fac91f20" providerId="AD" clId="Web-{9E002D5A-7412-5E4F-D2AF-115FF2ACB63E}" dt="2024-03-19T09:24:24.261" v="2215"/>
          <ac:graphicFrameMkLst>
            <pc:docMk/>
            <pc:sldMk cId="330534703" sldId="278"/>
            <ac:graphicFrameMk id="4" creationId="{F9C4E2D6-0D1B-6496-1565-671C26D353E5}"/>
          </ac:graphicFrameMkLst>
        </pc:graphicFrameChg>
      </pc:sldChg>
      <pc:sldChg chg="modSp add del replId">
        <pc:chgData name="Gaby Glöss" userId="S::37562908@mynwu.ac.za::42744dbe-4ff1-4c16-b769-3dd3fac91f20" providerId="AD" clId="Web-{9E002D5A-7412-5E4F-D2AF-115FF2ACB63E}" dt="2024-03-19T09:06:05.489" v="820"/>
        <pc:sldMkLst>
          <pc:docMk/>
          <pc:sldMk cId="2630033457" sldId="279"/>
        </pc:sldMkLst>
        <pc:graphicFrameChg chg="mod modGraphic">
          <ac:chgData name="Gaby Glöss" userId="S::37562908@mynwu.ac.za::42744dbe-4ff1-4c16-b769-3dd3fac91f20" providerId="AD" clId="Web-{9E002D5A-7412-5E4F-D2AF-115FF2ACB63E}" dt="2024-03-19T09:03:58.328" v="744"/>
          <ac:graphicFrameMkLst>
            <pc:docMk/>
            <pc:sldMk cId="2630033457" sldId="279"/>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26:00.077" v="2371"/>
        <pc:sldMkLst>
          <pc:docMk/>
          <pc:sldMk cId="3479928414" sldId="280"/>
        </pc:sldMkLst>
        <pc:graphicFrameChg chg="mod modGraphic">
          <ac:chgData name="Gaby Glöss" userId="S::37562908@mynwu.ac.za::42744dbe-4ff1-4c16-b769-3dd3fac91f20" providerId="AD" clId="Web-{9E002D5A-7412-5E4F-D2AF-115FF2ACB63E}" dt="2024-03-19T09:26:00.077" v="2371"/>
          <ac:graphicFrameMkLst>
            <pc:docMk/>
            <pc:sldMk cId="3479928414" sldId="280"/>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26:47.969" v="2487"/>
        <pc:sldMkLst>
          <pc:docMk/>
          <pc:sldMk cId="705797008" sldId="281"/>
        </pc:sldMkLst>
        <pc:graphicFrameChg chg="mod modGraphic">
          <ac:chgData name="Gaby Glöss" userId="S::37562908@mynwu.ac.za::42744dbe-4ff1-4c16-b769-3dd3fac91f20" providerId="AD" clId="Web-{9E002D5A-7412-5E4F-D2AF-115FF2ACB63E}" dt="2024-03-19T09:26:47.969" v="2487"/>
          <ac:graphicFrameMkLst>
            <pc:docMk/>
            <pc:sldMk cId="705797008" sldId="281"/>
            <ac:graphicFrameMk id="4" creationId="{F9C4E2D6-0D1B-6496-1565-671C26D353E5}"/>
          </ac:graphicFrameMkLst>
        </pc:graphicFrameChg>
      </pc:sldChg>
      <pc:sldChg chg="modSp add del replId">
        <pc:chgData name="Gaby Glöss" userId="S::37562908@mynwu.ac.za::42744dbe-4ff1-4c16-b769-3dd3fac91f20" providerId="AD" clId="Web-{9E002D5A-7412-5E4F-D2AF-115FF2ACB63E}" dt="2024-03-19T09:05:58.786" v="819"/>
        <pc:sldMkLst>
          <pc:docMk/>
          <pc:sldMk cId="3682731221" sldId="281"/>
        </pc:sldMkLst>
        <pc:graphicFrameChg chg="mod modGraphic">
          <ac:chgData name="Gaby Glöss" userId="S::37562908@mynwu.ac.za::42744dbe-4ff1-4c16-b769-3dd3fac91f20" providerId="AD" clId="Web-{9E002D5A-7412-5E4F-D2AF-115FF2ACB63E}" dt="2024-03-19T09:05:12.471" v="818"/>
          <ac:graphicFrameMkLst>
            <pc:docMk/>
            <pc:sldMk cId="3682731221" sldId="281"/>
            <ac:graphicFrameMk id="4" creationId="{F9C4E2D6-0D1B-6496-1565-671C26D353E5}"/>
          </ac:graphicFrameMkLst>
        </pc:graphicFrameChg>
      </pc:sldChg>
      <pc:sldChg chg="modSp add replId">
        <pc:chgData name="Gaby Glöss" userId="S::37562908@mynwu.ac.za::42744dbe-4ff1-4c16-b769-3dd3fac91f20" providerId="AD" clId="Web-{9E002D5A-7412-5E4F-D2AF-115FF2ACB63E}" dt="2024-03-19T09:17:41.029" v="2079"/>
        <pc:sldMkLst>
          <pc:docMk/>
          <pc:sldMk cId="1146255571" sldId="282"/>
        </pc:sldMkLst>
        <pc:graphicFrameChg chg="mod modGraphic">
          <ac:chgData name="Gaby Glöss" userId="S::37562908@mynwu.ac.za::42744dbe-4ff1-4c16-b769-3dd3fac91f20" providerId="AD" clId="Web-{9E002D5A-7412-5E4F-D2AF-115FF2ACB63E}" dt="2024-03-19T09:17:41.029" v="2079"/>
          <ac:graphicFrameMkLst>
            <pc:docMk/>
            <pc:sldMk cId="1146255571" sldId="282"/>
            <ac:graphicFrameMk id="4" creationId="{F9C4E2D6-0D1B-6496-1565-671C26D353E5}"/>
          </ac:graphicFrameMkLst>
        </pc:graphicFrameChg>
      </pc:sldChg>
      <pc:sldChg chg="addSp delSp modSp new">
        <pc:chgData name="Gaby Glöss" userId="S::37562908@mynwu.ac.za::42744dbe-4ff1-4c16-b769-3dd3fac91f20" providerId="AD" clId="Web-{9E002D5A-7412-5E4F-D2AF-115FF2ACB63E}" dt="2024-03-19T10:30:42.900" v="3310"/>
        <pc:sldMkLst>
          <pc:docMk/>
          <pc:sldMk cId="234199431" sldId="283"/>
        </pc:sldMkLst>
        <pc:spChg chg="mod">
          <ac:chgData name="Gaby Glöss" userId="S::37562908@mynwu.ac.za::42744dbe-4ff1-4c16-b769-3dd3fac91f20" providerId="AD" clId="Web-{9E002D5A-7412-5E4F-D2AF-115FF2ACB63E}" dt="2024-03-19T09:27:27.064" v="2499" actId="20577"/>
          <ac:spMkLst>
            <pc:docMk/>
            <pc:sldMk cId="234199431" sldId="283"/>
            <ac:spMk id="2" creationId="{DCC78A25-7178-BC04-332F-BDCE00FAE599}"/>
          </ac:spMkLst>
        </pc:spChg>
        <pc:spChg chg="del">
          <ac:chgData name="Gaby Glöss" userId="S::37562908@mynwu.ac.za::42744dbe-4ff1-4c16-b769-3dd3fac91f20" providerId="AD" clId="Web-{9E002D5A-7412-5E4F-D2AF-115FF2ACB63E}" dt="2024-03-19T09:27:37.799" v="2500"/>
          <ac:spMkLst>
            <pc:docMk/>
            <pc:sldMk cId="234199431" sldId="283"/>
            <ac:spMk id="3" creationId="{1D0489A8-A231-DD48-5742-ABC54AC256F6}"/>
          </ac:spMkLst>
        </pc:spChg>
        <pc:graphicFrameChg chg="add mod ord modGraphic">
          <ac:chgData name="Gaby Glöss" userId="S::37562908@mynwu.ac.za::42744dbe-4ff1-4c16-b769-3dd3fac91f20" providerId="AD" clId="Web-{9E002D5A-7412-5E4F-D2AF-115FF2ACB63E}" dt="2024-03-19T10:30:42.900" v="3310"/>
          <ac:graphicFrameMkLst>
            <pc:docMk/>
            <pc:sldMk cId="234199431" sldId="283"/>
            <ac:graphicFrameMk id="4" creationId="{97F2C91A-CE02-161C-DCB6-4CD7E96528FD}"/>
          </ac:graphicFrameMkLst>
        </pc:graphicFrameChg>
      </pc:sldChg>
    </pc:docChg>
  </pc:docChgLst>
  <pc:docChgLst>
    <pc:chgData name="Steve Paetzold" userId="S::45475288@mynwu.ac.za::aca857d9-d43b-468f-a540-a98bd1c284af" providerId="AD" clId="Web-{376AFF54-0939-8377-9641-6EADD42E3B4C}"/>
    <pc:docChg chg="modSld">
      <pc:chgData name="Steve Paetzold" userId="S::45475288@mynwu.ac.za::aca857d9-d43b-468f-a540-a98bd1c284af" providerId="AD" clId="Web-{376AFF54-0939-8377-9641-6EADD42E3B4C}" dt="2024-04-03T13:51:44.217" v="193"/>
      <pc:docMkLst>
        <pc:docMk/>
      </pc:docMkLst>
      <pc:sldChg chg="modSp">
        <pc:chgData name="Steve Paetzold" userId="S::45475288@mynwu.ac.za::aca857d9-d43b-468f-a540-a98bd1c284af" providerId="AD" clId="Web-{376AFF54-0939-8377-9641-6EADD42E3B4C}" dt="2024-04-03T13:06:28.722" v="21" actId="20577"/>
        <pc:sldMkLst>
          <pc:docMk/>
          <pc:sldMk cId="3603431525" sldId="259"/>
        </pc:sldMkLst>
        <pc:spChg chg="mod">
          <ac:chgData name="Steve Paetzold" userId="S::45475288@mynwu.ac.za::aca857d9-d43b-468f-a540-a98bd1c284af" providerId="AD" clId="Web-{376AFF54-0939-8377-9641-6EADD42E3B4C}" dt="2024-04-03T13:06:28.722" v="21" actId="20577"/>
          <ac:spMkLst>
            <pc:docMk/>
            <pc:sldMk cId="3603431525" sldId="259"/>
            <ac:spMk id="49" creationId="{1EB398F4-9DD6-0D82-7CF6-35A1E9BB041D}"/>
          </ac:spMkLst>
        </pc:spChg>
      </pc:sldChg>
      <pc:sldChg chg="modSp">
        <pc:chgData name="Steve Paetzold" userId="S::45475288@mynwu.ac.za::aca857d9-d43b-468f-a540-a98bd1c284af" providerId="AD" clId="Web-{376AFF54-0939-8377-9641-6EADD42E3B4C}" dt="2024-04-03T13:51:44.217" v="193"/>
        <pc:sldMkLst>
          <pc:docMk/>
          <pc:sldMk cId="1769946974" sldId="292"/>
        </pc:sldMkLst>
        <pc:graphicFrameChg chg="mod modGraphic">
          <ac:chgData name="Steve Paetzold" userId="S::45475288@mynwu.ac.za::aca857d9-d43b-468f-a540-a98bd1c284af" providerId="AD" clId="Web-{376AFF54-0939-8377-9641-6EADD42E3B4C}" dt="2024-04-03T13:51:44.217" v="193"/>
          <ac:graphicFrameMkLst>
            <pc:docMk/>
            <pc:sldMk cId="1769946974" sldId="292"/>
            <ac:graphicFrameMk id="7" creationId="{59488E2E-2137-DF32-2480-4D69472B1F14}"/>
          </ac:graphicFrameMkLst>
        </pc:graphicFrameChg>
      </pc:sldChg>
      <pc:sldChg chg="modSp">
        <pc:chgData name="Steve Paetzold" userId="S::45475288@mynwu.ac.za::aca857d9-d43b-468f-a540-a98bd1c284af" providerId="AD" clId="Web-{376AFF54-0939-8377-9641-6EADD42E3B4C}" dt="2024-04-03T13:48:30.680" v="91"/>
        <pc:sldMkLst>
          <pc:docMk/>
          <pc:sldMk cId="52768864" sldId="293"/>
        </pc:sldMkLst>
        <pc:graphicFrameChg chg="mod modGraphic">
          <ac:chgData name="Steve Paetzold" userId="S::45475288@mynwu.ac.za::aca857d9-d43b-468f-a540-a98bd1c284af" providerId="AD" clId="Web-{376AFF54-0939-8377-9641-6EADD42E3B4C}" dt="2024-04-03T13:48:30.680" v="91"/>
          <ac:graphicFrameMkLst>
            <pc:docMk/>
            <pc:sldMk cId="52768864" sldId="293"/>
            <ac:graphicFrameMk id="7" creationId="{59488E2E-2137-DF32-2480-4D69472B1F14}"/>
          </ac:graphicFrameMkLst>
        </pc:graphicFrameChg>
      </pc:sldChg>
      <pc:sldChg chg="modSp">
        <pc:chgData name="Steve Paetzold" userId="S::45475288@mynwu.ac.za::aca857d9-d43b-468f-a540-a98bd1c284af" providerId="AD" clId="Web-{376AFF54-0939-8377-9641-6EADD42E3B4C}" dt="2024-04-03T13:45:32.736" v="31"/>
        <pc:sldMkLst>
          <pc:docMk/>
          <pc:sldMk cId="1089979739" sldId="299"/>
        </pc:sldMkLst>
        <pc:graphicFrameChg chg="mod modGraphic">
          <ac:chgData name="Steve Paetzold" userId="S::45475288@mynwu.ac.za::aca857d9-d43b-468f-a540-a98bd1c284af" providerId="AD" clId="Web-{376AFF54-0939-8377-9641-6EADD42E3B4C}" dt="2024-04-03T13:45:32.736" v="31"/>
          <ac:graphicFrameMkLst>
            <pc:docMk/>
            <pc:sldMk cId="1089979739" sldId="299"/>
            <ac:graphicFrameMk id="7" creationId="{59488E2E-2137-DF32-2480-4D69472B1F14}"/>
          </ac:graphicFrameMkLst>
        </pc:graphicFrameChg>
      </pc:sldChg>
      <pc:sldChg chg="modSp">
        <pc:chgData name="Steve Paetzold" userId="S::45475288@mynwu.ac.za::aca857d9-d43b-468f-a540-a98bd1c284af" providerId="AD" clId="Web-{376AFF54-0939-8377-9641-6EADD42E3B4C}" dt="2024-04-03T13:47:38.678" v="43"/>
        <pc:sldMkLst>
          <pc:docMk/>
          <pc:sldMk cId="1232932720" sldId="302"/>
        </pc:sldMkLst>
        <pc:graphicFrameChg chg="mod modGraphic">
          <ac:chgData name="Steve Paetzold" userId="S::45475288@mynwu.ac.za::aca857d9-d43b-468f-a540-a98bd1c284af" providerId="AD" clId="Web-{376AFF54-0939-8377-9641-6EADD42E3B4C}" dt="2024-04-03T13:47:38.678" v="43"/>
          <ac:graphicFrameMkLst>
            <pc:docMk/>
            <pc:sldMk cId="1232932720" sldId="302"/>
            <ac:graphicFrameMk id="8" creationId="{6710F80B-1A6C-AC97-E3D5-348B576C46F1}"/>
          </ac:graphicFrameMkLst>
        </pc:graphicFrameChg>
      </pc:sldChg>
    </pc:docChg>
  </pc:docChgLst>
  <pc:docChgLst>
    <pc:chgData name="Pieta Hattingh" userId="S::49019767@mynwu.ac.za::fcf4df82-7e19-4825-8acf-fee84a3ad50b" providerId="AD" clId="Web-{F6FB68A7-3D25-B13E-7EFD-35CE8E254616}"/>
    <pc:docChg chg="delSld modSld">
      <pc:chgData name="Pieta Hattingh" userId="S::49019767@mynwu.ac.za::fcf4df82-7e19-4825-8acf-fee84a3ad50b" providerId="AD" clId="Web-{F6FB68A7-3D25-B13E-7EFD-35CE8E254616}" dt="2024-04-03T14:36:47.911" v="90"/>
      <pc:docMkLst>
        <pc:docMk/>
      </pc:docMkLst>
      <pc:sldChg chg="addSp delSp modSp">
        <pc:chgData name="Pieta Hattingh" userId="S::49019767@mynwu.ac.za::fcf4df82-7e19-4825-8acf-fee84a3ad50b" providerId="AD" clId="Web-{F6FB68A7-3D25-B13E-7EFD-35CE8E254616}" dt="2024-04-03T14:36:47.911" v="90"/>
        <pc:sldMkLst>
          <pc:docMk/>
          <pc:sldMk cId="3485268993" sldId="263"/>
        </pc:sldMkLst>
        <pc:spChg chg="add del mod">
          <ac:chgData name="Pieta Hattingh" userId="S::49019767@mynwu.ac.za::fcf4df82-7e19-4825-8acf-fee84a3ad50b" providerId="AD" clId="Web-{F6FB68A7-3D25-B13E-7EFD-35CE8E254616}" dt="2024-04-03T14:36:47.911" v="90"/>
          <ac:spMkLst>
            <pc:docMk/>
            <pc:sldMk cId="3485268993" sldId="263"/>
            <ac:spMk id="4" creationId="{B2AC8C18-397A-B97C-7D8F-8BEBCCCA8204}"/>
          </ac:spMkLst>
        </pc:spChg>
      </pc:sldChg>
      <pc:sldChg chg="modSp">
        <pc:chgData name="Pieta Hattingh" userId="S::49019767@mynwu.ac.za::fcf4df82-7e19-4825-8acf-fee84a3ad50b" providerId="AD" clId="Web-{F6FB68A7-3D25-B13E-7EFD-35CE8E254616}" dt="2024-04-03T13:30:09.327" v="1" actId="1076"/>
        <pc:sldMkLst>
          <pc:docMk/>
          <pc:sldMk cId="234199431" sldId="283"/>
        </pc:sldMkLst>
        <pc:graphicFrameChg chg="mod">
          <ac:chgData name="Pieta Hattingh" userId="S::49019767@mynwu.ac.za::fcf4df82-7e19-4825-8acf-fee84a3ad50b" providerId="AD" clId="Web-{F6FB68A7-3D25-B13E-7EFD-35CE8E254616}" dt="2024-04-03T13:30:09.327" v="1" actId="1076"/>
          <ac:graphicFrameMkLst>
            <pc:docMk/>
            <pc:sldMk cId="234199431" sldId="283"/>
            <ac:graphicFrameMk id="4" creationId="{97F2C91A-CE02-161C-DCB6-4CD7E96528FD}"/>
          </ac:graphicFrameMkLst>
        </pc:graphicFrameChg>
      </pc:sldChg>
      <pc:sldChg chg="addSp modSp">
        <pc:chgData name="Pieta Hattingh" userId="S::49019767@mynwu.ac.za::fcf4df82-7e19-4825-8acf-fee84a3ad50b" providerId="AD" clId="Web-{F6FB68A7-3D25-B13E-7EFD-35CE8E254616}" dt="2024-04-03T13:38:01.890" v="13"/>
        <pc:sldMkLst>
          <pc:docMk/>
          <pc:sldMk cId="233768129" sldId="284"/>
        </pc:sldMkLst>
        <pc:spChg chg="mod">
          <ac:chgData name="Pieta Hattingh" userId="S::49019767@mynwu.ac.za::fcf4df82-7e19-4825-8acf-fee84a3ad50b" providerId="AD" clId="Web-{F6FB68A7-3D25-B13E-7EFD-35CE8E254616}" dt="2024-04-03T13:38:01.890" v="13"/>
          <ac:spMkLst>
            <pc:docMk/>
            <pc:sldMk cId="233768129" sldId="284"/>
            <ac:spMk id="2" creationId="{10DEF7F9-573E-A2A8-965D-71E31616D6B9}"/>
          </ac:spMkLst>
        </pc:spChg>
        <pc:spChg chg="add">
          <ac:chgData name="Pieta Hattingh" userId="S::49019767@mynwu.ac.za::fcf4df82-7e19-4825-8acf-fee84a3ad50b" providerId="AD" clId="Web-{F6FB68A7-3D25-B13E-7EFD-35CE8E254616}" dt="2024-04-03T13:38:01.890" v="13"/>
          <ac:spMkLst>
            <pc:docMk/>
            <pc:sldMk cId="233768129" sldId="284"/>
            <ac:spMk id="9" creationId="{7301F447-EEF7-48F5-AF73-7566EE7F64AD}"/>
          </ac:spMkLst>
        </pc:spChg>
        <pc:spChg chg="add">
          <ac:chgData name="Pieta Hattingh" userId="S::49019767@mynwu.ac.za::fcf4df82-7e19-4825-8acf-fee84a3ad50b" providerId="AD" clId="Web-{F6FB68A7-3D25-B13E-7EFD-35CE8E254616}" dt="2024-04-03T13:38:01.890" v="13"/>
          <ac:spMkLst>
            <pc:docMk/>
            <pc:sldMk cId="233768129" sldId="284"/>
            <ac:spMk id="11" creationId="{F7117410-A2A4-4085-9ADC-46744551DBDE}"/>
          </ac:spMkLst>
        </pc:spChg>
        <pc:spChg chg="add">
          <ac:chgData name="Pieta Hattingh" userId="S::49019767@mynwu.ac.za::fcf4df82-7e19-4825-8acf-fee84a3ad50b" providerId="AD" clId="Web-{F6FB68A7-3D25-B13E-7EFD-35CE8E254616}" dt="2024-04-03T13:38:01.890" v="13"/>
          <ac:spMkLst>
            <pc:docMk/>
            <pc:sldMk cId="233768129" sldId="284"/>
            <ac:spMk id="13" creationId="{99F74EB5-E547-4FB4-95F5-BCC788F3C4A0}"/>
          </ac:spMkLst>
        </pc:spChg>
        <pc:graphicFrameChg chg="mod modGraphic">
          <ac:chgData name="Pieta Hattingh" userId="S::49019767@mynwu.ac.za::fcf4df82-7e19-4825-8acf-fee84a3ad50b" providerId="AD" clId="Web-{F6FB68A7-3D25-B13E-7EFD-35CE8E254616}" dt="2024-04-03T13:38:01.890" v="13"/>
          <ac:graphicFrameMkLst>
            <pc:docMk/>
            <pc:sldMk cId="233768129" sldId="284"/>
            <ac:graphicFrameMk id="4" creationId="{F9C4E2D6-0D1B-6496-1565-671C26D353E5}"/>
          </ac:graphicFrameMkLst>
        </pc:graphicFrameChg>
      </pc:sldChg>
      <pc:sldChg chg="del">
        <pc:chgData name="Pieta Hattingh" userId="S::49019767@mynwu.ac.za::fcf4df82-7e19-4825-8acf-fee84a3ad50b" providerId="AD" clId="Web-{F6FB68A7-3D25-B13E-7EFD-35CE8E254616}" dt="2024-04-03T13:26:09.273" v="0"/>
        <pc:sldMkLst>
          <pc:docMk/>
          <pc:sldMk cId="3357885135" sldId="285"/>
        </pc:sldMkLst>
      </pc:sldChg>
      <pc:sldChg chg="addSp modSp mod setBg">
        <pc:chgData name="Pieta Hattingh" userId="S::49019767@mynwu.ac.za::fcf4df82-7e19-4825-8acf-fee84a3ad50b" providerId="AD" clId="Web-{F6FB68A7-3D25-B13E-7EFD-35CE8E254616}" dt="2024-04-03T13:39:23.830" v="19"/>
        <pc:sldMkLst>
          <pc:docMk/>
          <pc:sldMk cId="4020615284" sldId="288"/>
        </pc:sldMkLst>
        <pc:spChg chg="mod">
          <ac:chgData name="Pieta Hattingh" userId="S::49019767@mynwu.ac.za::fcf4df82-7e19-4825-8acf-fee84a3ad50b" providerId="AD" clId="Web-{F6FB68A7-3D25-B13E-7EFD-35CE8E254616}" dt="2024-04-03T13:39:04.517" v="14"/>
          <ac:spMkLst>
            <pc:docMk/>
            <pc:sldMk cId="4020615284" sldId="288"/>
            <ac:spMk id="2" creationId="{10DEF7F9-573E-A2A8-965D-71E31616D6B9}"/>
          </ac:spMkLst>
        </pc:spChg>
        <pc:spChg chg="add">
          <ac:chgData name="Pieta Hattingh" userId="S::49019767@mynwu.ac.za::fcf4df82-7e19-4825-8acf-fee84a3ad50b" providerId="AD" clId="Web-{F6FB68A7-3D25-B13E-7EFD-35CE8E254616}" dt="2024-04-03T13:39:04.517" v="14"/>
          <ac:spMkLst>
            <pc:docMk/>
            <pc:sldMk cId="4020615284" sldId="288"/>
            <ac:spMk id="9" creationId="{7301F447-EEF7-48F5-AF73-7566EE7F64AD}"/>
          </ac:spMkLst>
        </pc:spChg>
        <pc:spChg chg="add">
          <ac:chgData name="Pieta Hattingh" userId="S::49019767@mynwu.ac.za::fcf4df82-7e19-4825-8acf-fee84a3ad50b" providerId="AD" clId="Web-{F6FB68A7-3D25-B13E-7EFD-35CE8E254616}" dt="2024-04-03T13:39:04.517" v="14"/>
          <ac:spMkLst>
            <pc:docMk/>
            <pc:sldMk cId="4020615284" sldId="288"/>
            <ac:spMk id="11" creationId="{F7117410-A2A4-4085-9ADC-46744551DBDE}"/>
          </ac:spMkLst>
        </pc:spChg>
        <pc:spChg chg="add">
          <ac:chgData name="Pieta Hattingh" userId="S::49019767@mynwu.ac.za::fcf4df82-7e19-4825-8acf-fee84a3ad50b" providerId="AD" clId="Web-{F6FB68A7-3D25-B13E-7EFD-35CE8E254616}" dt="2024-04-03T13:39:04.517" v="14"/>
          <ac:spMkLst>
            <pc:docMk/>
            <pc:sldMk cId="4020615284" sldId="288"/>
            <ac:spMk id="13" creationId="{99F74EB5-E547-4FB4-95F5-BCC788F3C4A0}"/>
          </ac:spMkLst>
        </pc:spChg>
        <pc:graphicFrameChg chg="mod modGraphic">
          <ac:chgData name="Pieta Hattingh" userId="S::49019767@mynwu.ac.za::fcf4df82-7e19-4825-8acf-fee84a3ad50b" providerId="AD" clId="Web-{F6FB68A7-3D25-B13E-7EFD-35CE8E254616}" dt="2024-04-03T13:39:23.830" v="19"/>
          <ac:graphicFrameMkLst>
            <pc:docMk/>
            <pc:sldMk cId="4020615284" sldId="288"/>
            <ac:graphicFrameMk id="4" creationId="{F9C4E2D6-0D1B-6496-1565-671C26D353E5}"/>
          </ac:graphicFrameMkLst>
        </pc:graphicFrameChg>
      </pc:sldChg>
      <pc:sldChg chg="modSp">
        <pc:chgData name="Pieta Hattingh" userId="S::49019767@mynwu.ac.za::fcf4df82-7e19-4825-8acf-fee84a3ad50b" providerId="AD" clId="Web-{F6FB68A7-3D25-B13E-7EFD-35CE8E254616}" dt="2024-04-03T13:50:02.460" v="37" actId="20577"/>
        <pc:sldMkLst>
          <pc:docMk/>
          <pc:sldMk cId="1769946974" sldId="292"/>
        </pc:sldMkLst>
        <pc:spChg chg="mod">
          <ac:chgData name="Pieta Hattingh" userId="S::49019767@mynwu.ac.za::fcf4df82-7e19-4825-8acf-fee84a3ad50b" providerId="AD" clId="Web-{F6FB68A7-3D25-B13E-7EFD-35CE8E254616}" dt="2024-04-03T13:50:02.460" v="37" actId="20577"/>
          <ac:spMkLst>
            <pc:docMk/>
            <pc:sldMk cId="1769946974" sldId="292"/>
            <ac:spMk id="2" creationId="{10DEF7F9-573E-A2A8-965D-71E31616D6B9}"/>
          </ac:spMkLst>
        </pc:spChg>
      </pc:sldChg>
      <pc:sldChg chg="modSp">
        <pc:chgData name="Pieta Hattingh" userId="S::49019767@mynwu.ac.za::fcf4df82-7e19-4825-8acf-fee84a3ad50b" providerId="AD" clId="Web-{F6FB68A7-3D25-B13E-7EFD-35CE8E254616}" dt="2024-04-03T13:49:29.959" v="30" actId="20577"/>
        <pc:sldMkLst>
          <pc:docMk/>
          <pc:sldMk cId="52768864" sldId="293"/>
        </pc:sldMkLst>
        <pc:spChg chg="mod">
          <ac:chgData name="Pieta Hattingh" userId="S::49019767@mynwu.ac.za::fcf4df82-7e19-4825-8acf-fee84a3ad50b" providerId="AD" clId="Web-{F6FB68A7-3D25-B13E-7EFD-35CE8E254616}" dt="2024-04-03T13:49:29.959" v="30" actId="20577"/>
          <ac:spMkLst>
            <pc:docMk/>
            <pc:sldMk cId="52768864" sldId="293"/>
            <ac:spMk id="2" creationId="{10DEF7F9-573E-A2A8-965D-71E31616D6B9}"/>
          </ac:spMkLst>
        </pc:spChg>
      </pc:sldChg>
      <pc:sldChg chg="modSp">
        <pc:chgData name="Pieta Hattingh" userId="S::49019767@mynwu.ac.za::fcf4df82-7e19-4825-8acf-fee84a3ad50b" providerId="AD" clId="Web-{F6FB68A7-3D25-B13E-7EFD-35CE8E254616}" dt="2024-04-03T13:53:02.794" v="38"/>
        <pc:sldMkLst>
          <pc:docMk/>
          <pc:sldMk cId="1778260796" sldId="297"/>
        </pc:sldMkLst>
        <pc:graphicFrameChg chg="modGraphic">
          <ac:chgData name="Pieta Hattingh" userId="S::49019767@mynwu.ac.za::fcf4df82-7e19-4825-8acf-fee84a3ad50b" providerId="AD" clId="Web-{F6FB68A7-3D25-B13E-7EFD-35CE8E254616}" dt="2024-04-03T13:53:02.794" v="38"/>
          <ac:graphicFrameMkLst>
            <pc:docMk/>
            <pc:sldMk cId="1778260796" sldId="297"/>
            <ac:graphicFrameMk id="3" creationId="{DDD39BC3-4136-C4EA-F76A-C0B6FC308B90}"/>
          </ac:graphicFrameMkLst>
        </pc:graphicFrameChg>
      </pc:sldChg>
      <pc:sldChg chg="modSp">
        <pc:chgData name="Pieta Hattingh" userId="S::49019767@mynwu.ac.za::fcf4df82-7e19-4825-8acf-fee84a3ad50b" providerId="AD" clId="Web-{F6FB68A7-3D25-B13E-7EFD-35CE8E254616}" dt="2024-04-03T13:58:07.617" v="42" actId="20577"/>
        <pc:sldMkLst>
          <pc:docMk/>
          <pc:sldMk cId="3215987287" sldId="298"/>
        </pc:sldMkLst>
        <pc:spChg chg="mod">
          <ac:chgData name="Pieta Hattingh" userId="S::49019767@mynwu.ac.za::fcf4df82-7e19-4825-8acf-fee84a3ad50b" providerId="AD" clId="Web-{F6FB68A7-3D25-B13E-7EFD-35CE8E254616}" dt="2024-04-03T13:58:07.617" v="42" actId="20577"/>
          <ac:spMkLst>
            <pc:docMk/>
            <pc:sldMk cId="3215987287" sldId="298"/>
            <ac:spMk id="2" creationId="{10DEF7F9-573E-A2A8-965D-71E31616D6B9}"/>
          </ac:spMkLst>
        </pc:spChg>
        <pc:graphicFrameChg chg="mod modGraphic">
          <ac:chgData name="Pieta Hattingh" userId="S::49019767@mynwu.ac.za::fcf4df82-7e19-4825-8acf-fee84a3ad50b" providerId="AD" clId="Web-{F6FB68A7-3D25-B13E-7EFD-35CE8E254616}" dt="2024-04-03T13:55:47.221" v="41"/>
          <ac:graphicFrameMkLst>
            <pc:docMk/>
            <pc:sldMk cId="3215987287" sldId="298"/>
            <ac:graphicFrameMk id="3" creationId="{DDD39BC3-4136-C4EA-F76A-C0B6FC308B90}"/>
          </ac:graphicFrameMkLst>
        </pc:graphicFrameChg>
      </pc:sldChg>
      <pc:sldChg chg="modSp">
        <pc:chgData name="Pieta Hattingh" userId="S::49019767@mynwu.ac.za::fcf4df82-7e19-4825-8acf-fee84a3ad50b" providerId="AD" clId="Web-{F6FB68A7-3D25-B13E-7EFD-35CE8E254616}" dt="2024-04-03T13:58:33.570" v="43" actId="1076"/>
        <pc:sldMkLst>
          <pc:docMk/>
          <pc:sldMk cId="1105740601" sldId="300"/>
        </pc:sldMkLst>
        <pc:picChg chg="mod">
          <ac:chgData name="Pieta Hattingh" userId="S::49019767@mynwu.ac.za::fcf4df82-7e19-4825-8acf-fee84a3ad50b" providerId="AD" clId="Web-{F6FB68A7-3D25-B13E-7EFD-35CE8E254616}" dt="2024-04-03T13:58:33.570" v="43" actId="1076"/>
          <ac:picMkLst>
            <pc:docMk/>
            <pc:sldMk cId="1105740601" sldId="300"/>
            <ac:picMk id="4" creationId="{22C8B240-EE49-D97A-F6FC-BDF0CBFB7196}"/>
          </ac:picMkLst>
        </pc:picChg>
      </pc:sldChg>
      <pc:sldChg chg="modSp">
        <pc:chgData name="Pieta Hattingh" userId="S::49019767@mynwu.ac.za::fcf4df82-7e19-4825-8acf-fee84a3ad50b" providerId="AD" clId="Web-{F6FB68A7-3D25-B13E-7EFD-35CE8E254616}" dt="2024-04-03T14:06:47.477" v="58" actId="20577"/>
        <pc:sldMkLst>
          <pc:docMk/>
          <pc:sldMk cId="4137625796" sldId="301"/>
        </pc:sldMkLst>
        <pc:spChg chg="mod">
          <ac:chgData name="Pieta Hattingh" userId="S::49019767@mynwu.ac.za::fcf4df82-7e19-4825-8acf-fee84a3ad50b" providerId="AD" clId="Web-{F6FB68A7-3D25-B13E-7EFD-35CE8E254616}" dt="2024-04-03T14:06:47.477" v="58" actId="20577"/>
          <ac:spMkLst>
            <pc:docMk/>
            <pc:sldMk cId="4137625796" sldId="301"/>
            <ac:spMk id="5" creationId="{2515FE11-2A0C-F8C3-EC10-98AE69B72D4A}"/>
          </ac:spMkLst>
        </pc:spChg>
      </pc:sldChg>
      <pc:sldChg chg="addSp delSp modSp">
        <pc:chgData name="Pieta Hattingh" userId="S::49019767@mynwu.ac.za::fcf4df82-7e19-4825-8acf-fee84a3ad50b" providerId="AD" clId="Web-{F6FB68A7-3D25-B13E-7EFD-35CE8E254616}" dt="2024-04-03T14:31:31.776" v="67" actId="14100"/>
        <pc:sldMkLst>
          <pc:docMk/>
          <pc:sldMk cId="4135432788" sldId="305"/>
        </pc:sldMkLst>
        <pc:spChg chg="add del mod">
          <ac:chgData name="Pieta Hattingh" userId="S::49019767@mynwu.ac.za::fcf4df82-7e19-4825-8acf-fee84a3ad50b" providerId="AD" clId="Web-{F6FB68A7-3D25-B13E-7EFD-35CE8E254616}" dt="2024-04-03T14:30:51.087" v="60"/>
          <ac:spMkLst>
            <pc:docMk/>
            <pc:sldMk cId="4135432788" sldId="305"/>
            <ac:spMk id="4" creationId="{6F152FE9-115A-5E5F-D6C2-785D51501BD2}"/>
          </ac:spMkLst>
        </pc:spChg>
        <pc:picChg chg="del">
          <ac:chgData name="Pieta Hattingh" userId="S::49019767@mynwu.ac.za::fcf4df82-7e19-4825-8acf-fee84a3ad50b" providerId="AD" clId="Web-{F6FB68A7-3D25-B13E-7EFD-35CE8E254616}" dt="2024-04-03T14:30:49.384" v="59"/>
          <ac:picMkLst>
            <pc:docMk/>
            <pc:sldMk cId="4135432788" sldId="305"/>
            <ac:picMk id="5" creationId="{87E9C640-EAB2-39DE-C403-24FEF9A30559}"/>
          </ac:picMkLst>
        </pc:picChg>
        <pc:picChg chg="del mod">
          <ac:chgData name="Pieta Hattingh" userId="S::49019767@mynwu.ac.za::fcf4df82-7e19-4825-8acf-fee84a3ad50b" providerId="AD" clId="Web-{F6FB68A7-3D25-B13E-7EFD-35CE8E254616}" dt="2024-04-03T14:31:24.479" v="64"/>
          <ac:picMkLst>
            <pc:docMk/>
            <pc:sldMk cId="4135432788" sldId="305"/>
            <ac:picMk id="6" creationId="{B0219AC7-3752-9281-8FFB-71D024CF7AB5}"/>
          </ac:picMkLst>
        </pc:picChg>
        <pc:picChg chg="add mod ord">
          <ac:chgData name="Pieta Hattingh" userId="S::49019767@mynwu.ac.za::fcf4df82-7e19-4825-8acf-fee84a3ad50b" providerId="AD" clId="Web-{F6FB68A7-3D25-B13E-7EFD-35CE8E254616}" dt="2024-04-03T14:30:59.040" v="63" actId="14100"/>
          <ac:picMkLst>
            <pc:docMk/>
            <pc:sldMk cId="4135432788" sldId="305"/>
            <ac:picMk id="7" creationId="{27D5BDD2-45A3-3D44-2BFA-953034E58404}"/>
          </ac:picMkLst>
        </pc:picChg>
        <pc:picChg chg="add mod">
          <ac:chgData name="Pieta Hattingh" userId="S::49019767@mynwu.ac.za::fcf4df82-7e19-4825-8acf-fee84a3ad50b" providerId="AD" clId="Web-{F6FB68A7-3D25-B13E-7EFD-35CE8E254616}" dt="2024-04-03T14:31:31.776" v="67" actId="14100"/>
          <ac:picMkLst>
            <pc:docMk/>
            <pc:sldMk cId="4135432788" sldId="305"/>
            <ac:picMk id="8" creationId="{35300FDA-3A67-86EF-63F1-B085F591FCE3}"/>
          </ac:picMkLst>
        </pc:picChg>
      </pc:sldChg>
      <pc:sldChg chg="addSp delSp modSp mod setBg">
        <pc:chgData name="Pieta Hattingh" userId="S::49019767@mynwu.ac.za::fcf4df82-7e19-4825-8acf-fee84a3ad50b" providerId="AD" clId="Web-{F6FB68A7-3D25-B13E-7EFD-35CE8E254616}" dt="2024-04-03T13:34:01.976" v="12"/>
        <pc:sldMkLst>
          <pc:docMk/>
          <pc:sldMk cId="3188078544" sldId="306"/>
        </pc:sldMkLst>
        <pc:spChg chg="mod">
          <ac:chgData name="Pieta Hattingh" userId="S::49019767@mynwu.ac.za::fcf4df82-7e19-4825-8acf-fee84a3ad50b" providerId="AD" clId="Web-{F6FB68A7-3D25-B13E-7EFD-35CE8E254616}" dt="2024-04-03T13:34:01.976" v="12"/>
          <ac:spMkLst>
            <pc:docMk/>
            <pc:sldMk cId="3188078544" sldId="306"/>
            <ac:spMk id="2" creationId="{3F652A82-B41A-2F6C-2ECE-D11FAC4F70BA}"/>
          </ac:spMkLst>
        </pc:spChg>
        <pc:spChg chg="add del mod">
          <ac:chgData name="Pieta Hattingh" userId="S::49019767@mynwu.ac.za::fcf4df82-7e19-4825-8acf-fee84a3ad50b" providerId="AD" clId="Web-{F6FB68A7-3D25-B13E-7EFD-35CE8E254616}" dt="2024-04-03T13:33:53.522" v="11"/>
          <ac:spMkLst>
            <pc:docMk/>
            <pc:sldMk cId="3188078544" sldId="306"/>
            <ac:spMk id="6" creationId="{ACA8B9E4-58CF-7E2A-513C-B264942AE826}"/>
          </ac:spMkLst>
        </pc:spChg>
        <pc:spChg chg="add">
          <ac:chgData name="Pieta Hattingh" userId="S::49019767@mynwu.ac.za::fcf4df82-7e19-4825-8acf-fee84a3ad50b" providerId="AD" clId="Web-{F6FB68A7-3D25-B13E-7EFD-35CE8E254616}" dt="2024-04-03T13:34:01.976" v="12"/>
          <ac:spMkLst>
            <pc:docMk/>
            <pc:sldMk cId="3188078544" sldId="306"/>
            <ac:spMk id="8" creationId="{8D06CE56-3881-4ADA-8CEF-D18B02C242A3}"/>
          </ac:spMkLst>
        </pc:spChg>
        <pc:spChg chg="add">
          <ac:chgData name="Pieta Hattingh" userId="S::49019767@mynwu.ac.za::fcf4df82-7e19-4825-8acf-fee84a3ad50b" providerId="AD" clId="Web-{F6FB68A7-3D25-B13E-7EFD-35CE8E254616}" dt="2024-04-03T13:34:01.976" v="12"/>
          <ac:spMkLst>
            <pc:docMk/>
            <pc:sldMk cId="3188078544" sldId="306"/>
            <ac:spMk id="10" creationId="{79F3C543-62EC-4433-9C93-A2CD8764E9B4}"/>
          </ac:spMkLst>
        </pc:spChg>
        <pc:spChg chg="add">
          <ac:chgData name="Pieta Hattingh" userId="S::49019767@mynwu.ac.za::fcf4df82-7e19-4825-8acf-fee84a3ad50b" providerId="AD" clId="Web-{F6FB68A7-3D25-B13E-7EFD-35CE8E254616}" dt="2024-04-03T13:34:01.976" v="12"/>
          <ac:spMkLst>
            <pc:docMk/>
            <pc:sldMk cId="3188078544" sldId="306"/>
            <ac:spMk id="12" creationId="{C1A1C5D3-C053-4EE9-BE1A-419B6E27CCAE}"/>
          </ac:spMkLst>
        </pc:spChg>
        <pc:spChg chg="add">
          <ac:chgData name="Pieta Hattingh" userId="S::49019767@mynwu.ac.za::fcf4df82-7e19-4825-8acf-fee84a3ad50b" providerId="AD" clId="Web-{F6FB68A7-3D25-B13E-7EFD-35CE8E254616}" dt="2024-04-03T13:34:01.976" v="12"/>
          <ac:spMkLst>
            <pc:docMk/>
            <pc:sldMk cId="3188078544" sldId="306"/>
            <ac:spMk id="14" creationId="{A3473CF9-37EB-43E7-89EF-D2D1C53D1DAC}"/>
          </ac:spMkLst>
        </pc:spChg>
        <pc:spChg chg="add">
          <ac:chgData name="Pieta Hattingh" userId="S::49019767@mynwu.ac.za::fcf4df82-7e19-4825-8acf-fee84a3ad50b" providerId="AD" clId="Web-{F6FB68A7-3D25-B13E-7EFD-35CE8E254616}" dt="2024-04-03T13:34:01.976" v="12"/>
          <ac:spMkLst>
            <pc:docMk/>
            <pc:sldMk cId="3188078544" sldId="306"/>
            <ac:spMk id="16" creationId="{586B4EF9-43BA-4655-A6FF-1D8E21574C95}"/>
          </ac:spMkLst>
        </pc:spChg>
        <pc:picChg chg="add mod">
          <ac:chgData name="Pieta Hattingh" userId="S::49019767@mynwu.ac.za::fcf4df82-7e19-4825-8acf-fee84a3ad50b" providerId="AD" clId="Web-{F6FB68A7-3D25-B13E-7EFD-35CE8E254616}" dt="2024-04-03T13:34:01.976" v="12"/>
          <ac:picMkLst>
            <pc:docMk/>
            <pc:sldMk cId="3188078544" sldId="306"/>
            <ac:picMk id="3" creationId="{D1656BB2-2763-0EF3-3A01-CE06C9447AEA}"/>
          </ac:picMkLst>
        </pc:picChg>
        <pc:picChg chg="del">
          <ac:chgData name="Pieta Hattingh" userId="S::49019767@mynwu.ac.za::fcf4df82-7e19-4825-8acf-fee84a3ad50b" providerId="AD" clId="Web-{F6FB68A7-3D25-B13E-7EFD-35CE8E254616}" dt="2024-04-03T13:33:46.131" v="9"/>
          <ac:picMkLst>
            <pc:docMk/>
            <pc:sldMk cId="3188078544" sldId="306"/>
            <ac:picMk id="4" creationId="{2DBEA29F-5166-0196-B23D-C71F14A979FC}"/>
          </ac:picMkLst>
        </pc:picChg>
      </pc:sldChg>
      <pc:sldChg chg="addSp delSp modSp">
        <pc:chgData name="Pieta Hattingh" userId="S::49019767@mynwu.ac.za::fcf4df82-7e19-4825-8acf-fee84a3ad50b" providerId="AD" clId="Web-{F6FB68A7-3D25-B13E-7EFD-35CE8E254616}" dt="2024-04-03T14:32:46.059" v="85" actId="1076"/>
        <pc:sldMkLst>
          <pc:docMk/>
          <pc:sldMk cId="2615103461" sldId="307"/>
        </pc:sldMkLst>
        <pc:spChg chg="add del mod">
          <ac:chgData name="Pieta Hattingh" userId="S::49019767@mynwu.ac.za::fcf4df82-7e19-4825-8acf-fee84a3ad50b" providerId="AD" clId="Web-{F6FB68A7-3D25-B13E-7EFD-35CE8E254616}" dt="2024-04-03T14:31:51.870" v="70"/>
          <ac:spMkLst>
            <pc:docMk/>
            <pc:sldMk cId="2615103461" sldId="307"/>
            <ac:spMk id="4" creationId="{5006789A-17E3-48A2-5155-8131E8397194}"/>
          </ac:spMkLst>
        </pc:spChg>
        <pc:picChg chg="add mod ord">
          <ac:chgData name="Pieta Hattingh" userId="S::49019767@mynwu.ac.za::fcf4df82-7e19-4825-8acf-fee84a3ad50b" providerId="AD" clId="Web-{F6FB68A7-3D25-B13E-7EFD-35CE8E254616}" dt="2024-04-03T14:32:46.059" v="85" actId="1076"/>
          <ac:picMkLst>
            <pc:docMk/>
            <pc:sldMk cId="2615103461" sldId="307"/>
            <ac:picMk id="5" creationId="{B4FAB615-22C3-088B-6105-D508AE4478CE}"/>
          </ac:picMkLst>
        </pc:picChg>
        <pc:picChg chg="add mod">
          <ac:chgData name="Pieta Hattingh" userId="S::49019767@mynwu.ac.za::fcf4df82-7e19-4825-8acf-fee84a3ad50b" providerId="AD" clId="Web-{F6FB68A7-3D25-B13E-7EFD-35CE8E254616}" dt="2024-04-03T14:32:13.636" v="76" actId="14100"/>
          <ac:picMkLst>
            <pc:docMk/>
            <pc:sldMk cId="2615103461" sldId="307"/>
            <ac:picMk id="6" creationId="{A1C79E38-FB7B-863B-CA92-F64915CEF00E}"/>
          </ac:picMkLst>
        </pc:picChg>
        <pc:picChg chg="del">
          <ac:chgData name="Pieta Hattingh" userId="S::49019767@mynwu.ac.za::fcf4df82-7e19-4825-8acf-fee84a3ad50b" providerId="AD" clId="Web-{F6FB68A7-3D25-B13E-7EFD-35CE8E254616}" dt="2024-04-03T14:31:34.369" v="68"/>
          <ac:picMkLst>
            <pc:docMk/>
            <pc:sldMk cId="2615103461" sldId="307"/>
            <ac:picMk id="7" creationId="{E6F36CDC-F5A6-256D-288A-A7CB4FFA9114}"/>
          </ac:picMkLst>
        </pc:picChg>
        <pc:picChg chg="del">
          <ac:chgData name="Pieta Hattingh" userId="S::49019767@mynwu.ac.za::fcf4df82-7e19-4825-8acf-fee84a3ad50b" providerId="AD" clId="Web-{F6FB68A7-3D25-B13E-7EFD-35CE8E254616}" dt="2024-04-03T14:31:35.870" v="69"/>
          <ac:picMkLst>
            <pc:docMk/>
            <pc:sldMk cId="2615103461" sldId="307"/>
            <ac:picMk id="8" creationId="{80C4A0BA-B7CE-A89A-828A-3A38BF4263AE}"/>
          </ac:picMkLst>
        </pc:picChg>
      </pc:sldChg>
      <pc:sldChg chg="addSp delSp modSp">
        <pc:chgData name="Pieta Hattingh" userId="S::49019767@mynwu.ac.za::fcf4df82-7e19-4825-8acf-fee84a3ad50b" providerId="AD" clId="Web-{F6FB68A7-3D25-B13E-7EFD-35CE8E254616}" dt="2024-04-03T14:32:39.731" v="83" actId="1076"/>
        <pc:sldMkLst>
          <pc:docMk/>
          <pc:sldMk cId="993682865" sldId="308"/>
        </pc:sldMkLst>
        <pc:spChg chg="add del mod">
          <ac:chgData name="Pieta Hattingh" userId="S::49019767@mynwu.ac.za::fcf4df82-7e19-4825-8acf-fee84a3ad50b" providerId="AD" clId="Web-{F6FB68A7-3D25-B13E-7EFD-35CE8E254616}" dt="2024-04-03T14:32:30.590" v="79"/>
          <ac:spMkLst>
            <pc:docMk/>
            <pc:sldMk cId="993682865" sldId="308"/>
            <ac:spMk id="4" creationId="{423FFA4E-7D99-71A7-1485-6BF8FCD13C8B}"/>
          </ac:spMkLst>
        </pc:spChg>
        <pc:picChg chg="del">
          <ac:chgData name="Pieta Hattingh" userId="S::49019767@mynwu.ac.za::fcf4df82-7e19-4825-8acf-fee84a3ad50b" providerId="AD" clId="Web-{F6FB68A7-3D25-B13E-7EFD-35CE8E254616}" dt="2024-04-03T14:32:19.418" v="78"/>
          <ac:picMkLst>
            <pc:docMk/>
            <pc:sldMk cId="993682865" sldId="308"/>
            <ac:picMk id="5" creationId="{99CB97C2-E69C-5F8F-BD91-DC896CB6107B}"/>
          </ac:picMkLst>
        </pc:picChg>
        <pc:picChg chg="add mod ord">
          <ac:chgData name="Pieta Hattingh" userId="S::49019767@mynwu.ac.za::fcf4df82-7e19-4825-8acf-fee84a3ad50b" providerId="AD" clId="Web-{F6FB68A7-3D25-B13E-7EFD-35CE8E254616}" dt="2024-04-03T14:32:39.731" v="83" actId="1076"/>
          <ac:picMkLst>
            <pc:docMk/>
            <pc:sldMk cId="993682865" sldId="308"/>
            <ac:picMk id="6" creationId="{ABE4718B-FB96-BC49-2E9C-6F5A29D05CB7}"/>
          </ac:picMkLst>
        </pc:picChg>
      </pc:sldChg>
    </pc:docChg>
  </pc:docChgLst>
  <pc:docChgLst>
    <pc:chgData name="Steve Paetzold" userId="S::45475288@mynwu.ac.za::aca857d9-d43b-468f-a540-a98bd1c284af" providerId="AD" clId="Web-{134F4D6A-A8F0-7DAE-84E9-573CC3EDF414}"/>
    <pc:docChg chg="modSld addMainMaster delMainMaster">
      <pc:chgData name="Steve Paetzold" userId="S::45475288@mynwu.ac.za::aca857d9-d43b-468f-a540-a98bd1c284af" providerId="AD" clId="Web-{134F4D6A-A8F0-7DAE-84E9-573CC3EDF414}" dt="2024-03-17T19:35:08.548" v="243" actId="20577"/>
      <pc:docMkLst>
        <pc:docMk/>
      </pc:docMkLst>
      <pc:sldChg chg="addSp delSp modSp mod modClrScheme delDesignElem chgLayout">
        <pc:chgData name="Steve Paetzold" userId="S::45475288@mynwu.ac.za::aca857d9-d43b-468f-a540-a98bd1c284af" providerId="AD" clId="Web-{134F4D6A-A8F0-7DAE-84E9-573CC3EDF414}" dt="2024-03-17T19:23:34.096" v="108"/>
        <pc:sldMkLst>
          <pc:docMk/>
          <pc:sldMk cId="2165031192" sldId="256"/>
        </pc:sldMkLst>
        <pc:spChg chg="mod ord">
          <ac:chgData name="Steve Paetzold" userId="S::45475288@mynwu.ac.za::aca857d9-d43b-468f-a540-a98bd1c284af" providerId="AD" clId="Web-{134F4D6A-A8F0-7DAE-84E9-573CC3EDF414}" dt="2024-03-17T19:23:34.096" v="108"/>
          <ac:spMkLst>
            <pc:docMk/>
            <pc:sldMk cId="2165031192" sldId="256"/>
            <ac:spMk id="2" creationId="{F5021516-23CC-4C23-5575-FCE74554C824}"/>
          </ac:spMkLst>
        </pc:spChg>
        <pc:spChg chg="mod ord">
          <ac:chgData name="Steve Paetzold" userId="S::45475288@mynwu.ac.za::aca857d9-d43b-468f-a540-a98bd1c284af" providerId="AD" clId="Web-{134F4D6A-A8F0-7DAE-84E9-573CC3EDF414}" dt="2024-03-17T19:23:34.096" v="108"/>
          <ac:spMkLst>
            <pc:docMk/>
            <pc:sldMk cId="2165031192" sldId="256"/>
            <ac:spMk id="3" creationId="{AE0E462A-E9E9-993C-64E0-A71968F8994B}"/>
          </ac:spMkLst>
        </pc:spChg>
        <pc:spChg chg="add del">
          <ac:chgData name="Steve Paetzold" userId="S::45475288@mynwu.ac.za::aca857d9-d43b-468f-a540-a98bd1c284af" providerId="AD" clId="Web-{134F4D6A-A8F0-7DAE-84E9-573CC3EDF414}" dt="2024-03-17T19:23:34.096" v="108"/>
          <ac:spMkLst>
            <pc:docMk/>
            <pc:sldMk cId="2165031192" sldId="256"/>
            <ac:spMk id="9" creationId="{33E93247-6229-44AB-A550-739E971E690B}"/>
          </ac:spMkLst>
        </pc:spChg>
        <pc:spChg chg="add del">
          <ac:chgData name="Steve Paetzold" userId="S::45475288@mynwu.ac.za::aca857d9-d43b-468f-a540-a98bd1c284af" providerId="AD" clId="Web-{134F4D6A-A8F0-7DAE-84E9-573CC3EDF414}" dt="2024-03-17T19:23:34.096" v="108"/>
          <ac:spMkLst>
            <pc:docMk/>
            <pc:sldMk cId="2165031192" sldId="256"/>
            <ac:spMk id="13" creationId="{060983C2-71F2-1B5E-5402-3E2E5AB42494}"/>
          </ac:spMkLst>
        </pc:spChg>
        <pc:cxnChg chg="add del">
          <ac:chgData name="Steve Paetzold" userId="S::45475288@mynwu.ac.za::aca857d9-d43b-468f-a540-a98bd1c284af" providerId="AD" clId="Web-{134F4D6A-A8F0-7DAE-84E9-573CC3EDF414}" dt="2024-03-17T19:23:34.096" v="108"/>
          <ac:cxnSpMkLst>
            <pc:docMk/>
            <pc:sldMk cId="2165031192" sldId="256"/>
            <ac:cxnSpMk id="11" creationId="{EE2E603F-4A95-4FE8-BB06-211DFD75DBEF}"/>
          </ac:cxnSpMkLst>
        </pc:cxnChg>
      </pc:sldChg>
      <pc:sldChg chg="addSp delSp modSp mod modClrScheme delDesignElem chgLayout">
        <pc:chgData name="Steve Paetzold" userId="S::45475288@mynwu.ac.za::aca857d9-d43b-468f-a540-a98bd1c284af" providerId="AD" clId="Web-{134F4D6A-A8F0-7DAE-84E9-573CC3EDF414}" dt="2024-03-17T19:23:34.096" v="108"/>
        <pc:sldMkLst>
          <pc:docMk/>
          <pc:sldMk cId="3340638065" sldId="257"/>
        </pc:sldMkLst>
        <pc:spChg chg="mod ord">
          <ac:chgData name="Steve Paetzold" userId="S::45475288@mynwu.ac.za::aca857d9-d43b-468f-a540-a98bd1c284af" providerId="AD" clId="Web-{134F4D6A-A8F0-7DAE-84E9-573CC3EDF414}" dt="2024-03-17T19:23:34.096" v="108"/>
          <ac:spMkLst>
            <pc:docMk/>
            <pc:sldMk cId="3340638065" sldId="257"/>
            <ac:spMk id="2" creationId="{1B8DD163-02E3-0D6E-125D-4700CA2C2562}"/>
          </ac:spMkLst>
        </pc:spChg>
        <pc:spChg chg="mod ord">
          <ac:chgData name="Steve Paetzold" userId="S::45475288@mynwu.ac.za::aca857d9-d43b-468f-a540-a98bd1c284af" providerId="AD" clId="Web-{134F4D6A-A8F0-7DAE-84E9-573CC3EDF414}" dt="2024-03-17T19:23:34.096" v="108"/>
          <ac:spMkLst>
            <pc:docMk/>
            <pc:sldMk cId="3340638065" sldId="257"/>
            <ac:spMk id="4" creationId="{E791159D-7E13-9EE0-291E-CE376B34908C}"/>
          </ac:spMkLst>
        </pc:spChg>
        <pc:spChg chg="add del">
          <ac:chgData name="Steve Paetzold" userId="S::45475288@mynwu.ac.za::aca857d9-d43b-468f-a540-a98bd1c284af" providerId="AD" clId="Web-{134F4D6A-A8F0-7DAE-84E9-573CC3EDF414}" dt="2024-03-17T19:23:34.096" v="108"/>
          <ac:spMkLst>
            <pc:docMk/>
            <pc:sldMk cId="3340638065" sldId="257"/>
            <ac:spMk id="9" creationId="{B4CE5841-C184-4A70-A609-5FE4A50783C7}"/>
          </ac:spMkLst>
        </pc:spChg>
        <pc:spChg chg="add del">
          <ac:chgData name="Steve Paetzold" userId="S::45475288@mynwu.ac.za::aca857d9-d43b-468f-a540-a98bd1c284af" providerId="AD" clId="Web-{134F4D6A-A8F0-7DAE-84E9-573CC3EDF414}" dt="2024-03-17T19:23:34.096" v="108"/>
          <ac:spMkLst>
            <pc:docMk/>
            <pc:sldMk cId="3340638065" sldId="257"/>
            <ac:spMk id="11" creationId="{CD1AAA2C-FBBE-42AA-B869-31D524B7653F}"/>
          </ac:spMkLst>
        </pc:spChg>
        <pc:spChg chg="add del">
          <ac:chgData name="Steve Paetzold" userId="S::45475288@mynwu.ac.za::aca857d9-d43b-468f-a540-a98bd1c284af" providerId="AD" clId="Web-{134F4D6A-A8F0-7DAE-84E9-573CC3EDF414}" dt="2024-03-17T19:23:34.096" v="108"/>
          <ac:spMkLst>
            <pc:docMk/>
            <pc:sldMk cId="3340638065" sldId="257"/>
            <ac:spMk id="13" creationId="{5F937BBF-9326-4230-AB1B-F1795E350559}"/>
          </ac:spMkLst>
        </pc:spChg>
      </pc:sldChg>
      <pc:sldChg chg="modSp mod modClrScheme chgLayout">
        <pc:chgData name="Steve Paetzold" userId="S::45475288@mynwu.ac.za::aca857d9-d43b-468f-a540-a98bd1c284af" providerId="AD" clId="Web-{134F4D6A-A8F0-7DAE-84E9-573CC3EDF414}" dt="2024-03-17T19:23:34.096" v="108"/>
        <pc:sldMkLst>
          <pc:docMk/>
          <pc:sldMk cId="685411342" sldId="258"/>
        </pc:sldMkLst>
        <pc:spChg chg="mod ord">
          <ac:chgData name="Steve Paetzold" userId="S::45475288@mynwu.ac.za::aca857d9-d43b-468f-a540-a98bd1c284af" providerId="AD" clId="Web-{134F4D6A-A8F0-7DAE-84E9-573CC3EDF414}" dt="2024-03-17T19:23:34.096" v="108"/>
          <ac:spMkLst>
            <pc:docMk/>
            <pc:sldMk cId="685411342" sldId="258"/>
            <ac:spMk id="2" creationId="{FB56492B-39C4-A41F-0344-1EC5D73C7A03}"/>
          </ac:spMkLst>
        </pc:spChg>
        <pc:spChg chg="mod ord">
          <ac:chgData name="Steve Paetzold" userId="S::45475288@mynwu.ac.za::aca857d9-d43b-468f-a540-a98bd1c284af" providerId="AD" clId="Web-{134F4D6A-A8F0-7DAE-84E9-573CC3EDF414}" dt="2024-03-17T19:23:34.096" v="108"/>
          <ac:spMkLst>
            <pc:docMk/>
            <pc:sldMk cId="685411342" sldId="258"/>
            <ac:spMk id="3" creationId="{AC4AA818-77C9-E0A9-1164-881F34638BBB}"/>
          </ac:spMkLst>
        </pc:spChg>
      </pc:sldChg>
      <pc:sldChg chg="addSp delSp modSp mod setBg modClrScheme addAnim delAnim modAnim chgLayout">
        <pc:chgData name="Steve Paetzold" userId="S::45475288@mynwu.ac.za::aca857d9-d43b-468f-a540-a98bd1c284af" providerId="AD" clId="Web-{134F4D6A-A8F0-7DAE-84E9-573CC3EDF414}" dt="2024-03-17T19:35:08.548" v="243" actId="20577"/>
        <pc:sldMkLst>
          <pc:docMk/>
          <pc:sldMk cId="3603431525" sldId="259"/>
        </pc:sldMkLst>
        <pc:spChg chg="del mod">
          <ac:chgData name="Steve Paetzold" userId="S::45475288@mynwu.ac.za::aca857d9-d43b-468f-a540-a98bd1c284af" providerId="AD" clId="Web-{134F4D6A-A8F0-7DAE-84E9-573CC3EDF414}" dt="2024-03-17T19:21:07.593" v="75"/>
          <ac:spMkLst>
            <pc:docMk/>
            <pc:sldMk cId="3603431525" sldId="259"/>
            <ac:spMk id="2" creationId="{2F3893E4-D3C5-13CC-DC4F-EF6F6287825B}"/>
          </ac:spMkLst>
        </pc:spChg>
        <pc:spChg chg="del">
          <ac:chgData name="Steve Paetzold" userId="S::45475288@mynwu.ac.za::aca857d9-d43b-468f-a540-a98bd1c284af" providerId="AD" clId="Web-{134F4D6A-A8F0-7DAE-84E9-573CC3EDF414}" dt="2024-03-17T19:21:17.890" v="76"/>
          <ac:spMkLst>
            <pc:docMk/>
            <pc:sldMk cId="3603431525" sldId="259"/>
            <ac:spMk id="3" creationId="{EA7659A7-63CB-DDC2-4A7A-732FE4900387}"/>
          </ac:spMkLst>
        </pc:spChg>
        <pc:spChg chg="add mod">
          <ac:chgData name="Steve Paetzold" userId="S::45475288@mynwu.ac.za::aca857d9-d43b-468f-a540-a98bd1c284af" providerId="AD" clId="Web-{134F4D6A-A8F0-7DAE-84E9-573CC3EDF414}" dt="2024-03-17T19:22:34.110" v="80"/>
          <ac:spMkLst>
            <pc:docMk/>
            <pc:sldMk cId="3603431525" sldId="259"/>
            <ac:spMk id="4" creationId="{2D7C1091-8636-FCF9-E36D-C26A30383A5D}"/>
          </ac:spMkLst>
        </pc:spChg>
        <pc:spChg chg="add mod">
          <ac:chgData name="Steve Paetzold" userId="S::45475288@mynwu.ac.za::aca857d9-d43b-468f-a540-a98bd1c284af" providerId="AD" clId="Web-{134F4D6A-A8F0-7DAE-84E9-573CC3EDF414}" dt="2024-03-17T19:22:34.110" v="81"/>
          <ac:spMkLst>
            <pc:docMk/>
            <pc:sldMk cId="3603431525" sldId="259"/>
            <ac:spMk id="5" creationId="{353C4DEC-E892-EE3C-2CFE-0C8E2FC6113B}"/>
          </ac:spMkLst>
        </pc:spChg>
        <pc:spChg chg="add mod">
          <ac:chgData name="Steve Paetzold" userId="S::45475288@mynwu.ac.za::aca857d9-d43b-468f-a540-a98bd1c284af" providerId="AD" clId="Web-{134F4D6A-A8F0-7DAE-84E9-573CC3EDF414}" dt="2024-03-17T19:22:34.110" v="82"/>
          <ac:spMkLst>
            <pc:docMk/>
            <pc:sldMk cId="3603431525" sldId="259"/>
            <ac:spMk id="6" creationId="{BF1CFF8D-0542-C98F-72E8-45913073E50A}"/>
          </ac:spMkLst>
        </pc:spChg>
        <pc:spChg chg="add del">
          <ac:chgData name="Steve Paetzold" userId="S::45475288@mynwu.ac.za::aca857d9-d43b-468f-a540-a98bd1c284af" providerId="AD" clId="Web-{134F4D6A-A8F0-7DAE-84E9-573CC3EDF414}" dt="2024-03-17T19:19:36.591" v="17"/>
          <ac:spMkLst>
            <pc:docMk/>
            <pc:sldMk cId="3603431525" sldId="259"/>
            <ac:spMk id="7" creationId="{85B874A5-5AEA-9FEA-47CD-A2B44E45F231}"/>
          </ac:spMkLst>
        </pc:spChg>
        <pc:spChg chg="add del">
          <ac:chgData name="Steve Paetzold" userId="S::45475288@mynwu.ac.za::aca857d9-d43b-468f-a540-a98bd1c284af" providerId="AD" clId="Web-{134F4D6A-A8F0-7DAE-84E9-573CC3EDF414}" dt="2024-03-17T19:19:36.591" v="16"/>
          <ac:spMkLst>
            <pc:docMk/>
            <pc:sldMk cId="3603431525" sldId="259"/>
            <ac:spMk id="8" creationId="{63DAD582-C4DB-0B18-76EB-4A1813EBA9B6}"/>
          </ac:spMkLst>
        </pc:spChg>
        <pc:spChg chg="add del">
          <ac:chgData name="Steve Paetzold" userId="S::45475288@mynwu.ac.za::aca857d9-d43b-468f-a540-a98bd1c284af" providerId="AD" clId="Web-{134F4D6A-A8F0-7DAE-84E9-573CC3EDF414}" dt="2024-03-17T19:19:36.591" v="15"/>
          <ac:spMkLst>
            <pc:docMk/>
            <pc:sldMk cId="3603431525" sldId="259"/>
            <ac:spMk id="9" creationId="{4EE4A501-CF61-0479-C6D7-945A80E5CD7B}"/>
          </ac:spMkLst>
        </pc:spChg>
        <pc:spChg chg="add mod">
          <ac:chgData name="Steve Paetzold" userId="S::45475288@mynwu.ac.za::aca857d9-d43b-468f-a540-a98bd1c284af" providerId="AD" clId="Web-{134F4D6A-A8F0-7DAE-84E9-573CC3EDF414}" dt="2024-03-17T19:22:34.110" v="83"/>
          <ac:spMkLst>
            <pc:docMk/>
            <pc:sldMk cId="3603431525" sldId="259"/>
            <ac:spMk id="10" creationId="{6D283193-C2E9-7DCA-19D5-E2D912ADB987}"/>
          </ac:spMkLst>
        </pc:spChg>
        <pc:spChg chg="add mod">
          <ac:chgData name="Steve Paetzold" userId="S::45475288@mynwu.ac.za::aca857d9-d43b-468f-a540-a98bd1c284af" providerId="AD" clId="Web-{134F4D6A-A8F0-7DAE-84E9-573CC3EDF414}" dt="2024-03-17T19:22:34.110" v="84"/>
          <ac:spMkLst>
            <pc:docMk/>
            <pc:sldMk cId="3603431525" sldId="259"/>
            <ac:spMk id="11" creationId="{70D892DA-AE99-7637-EACF-F08F4FC0F55E}"/>
          </ac:spMkLst>
        </pc:spChg>
        <pc:spChg chg="add mod">
          <ac:chgData name="Steve Paetzold" userId="S::45475288@mynwu.ac.za::aca857d9-d43b-468f-a540-a98bd1c284af" providerId="AD" clId="Web-{134F4D6A-A8F0-7DAE-84E9-573CC3EDF414}" dt="2024-03-17T19:22:34.110" v="85"/>
          <ac:spMkLst>
            <pc:docMk/>
            <pc:sldMk cId="3603431525" sldId="259"/>
            <ac:spMk id="12" creationId="{90410B4C-731C-E0EB-AF25-3BF6CFCC1C42}"/>
          </ac:spMkLst>
        </pc:spChg>
        <pc:spChg chg="add mod">
          <ac:chgData name="Steve Paetzold" userId="S::45475288@mynwu.ac.za::aca857d9-d43b-468f-a540-a98bd1c284af" providerId="AD" clId="Web-{134F4D6A-A8F0-7DAE-84E9-573CC3EDF414}" dt="2024-03-17T19:22:34.110" v="86"/>
          <ac:spMkLst>
            <pc:docMk/>
            <pc:sldMk cId="3603431525" sldId="259"/>
            <ac:spMk id="13" creationId="{72E47BC9-4C0E-05A3-5E19-184646DB9406}"/>
          </ac:spMkLst>
        </pc:spChg>
        <pc:spChg chg="add mod">
          <ac:chgData name="Steve Paetzold" userId="S::45475288@mynwu.ac.za::aca857d9-d43b-468f-a540-a98bd1c284af" providerId="AD" clId="Web-{134F4D6A-A8F0-7DAE-84E9-573CC3EDF414}" dt="2024-03-17T19:22:34.110" v="87"/>
          <ac:spMkLst>
            <pc:docMk/>
            <pc:sldMk cId="3603431525" sldId="259"/>
            <ac:spMk id="14" creationId="{E8BB74CC-4BF3-F1D9-C892-8F7883DCF4EF}"/>
          </ac:spMkLst>
        </pc:spChg>
        <pc:spChg chg="add mod">
          <ac:chgData name="Steve Paetzold" userId="S::45475288@mynwu.ac.za::aca857d9-d43b-468f-a540-a98bd1c284af" providerId="AD" clId="Web-{134F4D6A-A8F0-7DAE-84E9-573CC3EDF414}" dt="2024-03-17T19:22:34.110" v="88"/>
          <ac:spMkLst>
            <pc:docMk/>
            <pc:sldMk cId="3603431525" sldId="259"/>
            <ac:spMk id="15" creationId="{02D8CDD5-1CA7-A3D7-C0EA-B29C3F3D934F}"/>
          </ac:spMkLst>
        </pc:spChg>
        <pc:spChg chg="add mod">
          <ac:chgData name="Steve Paetzold" userId="S::45475288@mynwu.ac.za::aca857d9-d43b-468f-a540-a98bd1c284af" providerId="AD" clId="Web-{134F4D6A-A8F0-7DAE-84E9-573CC3EDF414}" dt="2024-03-17T19:22:34.110" v="89"/>
          <ac:spMkLst>
            <pc:docMk/>
            <pc:sldMk cId="3603431525" sldId="259"/>
            <ac:spMk id="16" creationId="{042FF49D-7EEC-0800-3EEF-A6C026269D7D}"/>
          </ac:spMkLst>
        </pc:spChg>
        <pc:spChg chg="add mod">
          <ac:chgData name="Steve Paetzold" userId="S::45475288@mynwu.ac.za::aca857d9-d43b-468f-a540-a98bd1c284af" providerId="AD" clId="Web-{134F4D6A-A8F0-7DAE-84E9-573CC3EDF414}" dt="2024-03-17T19:22:34.110" v="90"/>
          <ac:spMkLst>
            <pc:docMk/>
            <pc:sldMk cId="3603431525" sldId="259"/>
            <ac:spMk id="17" creationId="{968195BE-5384-6991-6540-1284EEC20493}"/>
          </ac:spMkLst>
        </pc:spChg>
        <pc:spChg chg="add mod">
          <ac:chgData name="Steve Paetzold" userId="S::45475288@mynwu.ac.za::aca857d9-d43b-468f-a540-a98bd1c284af" providerId="AD" clId="Web-{134F4D6A-A8F0-7DAE-84E9-573CC3EDF414}" dt="2024-03-17T19:22:34.110" v="91"/>
          <ac:spMkLst>
            <pc:docMk/>
            <pc:sldMk cId="3603431525" sldId="259"/>
            <ac:spMk id="18" creationId="{F1621B82-99DD-AB7F-9238-F0416F4FBB44}"/>
          </ac:spMkLst>
        </pc:spChg>
        <pc:spChg chg="add mod">
          <ac:chgData name="Steve Paetzold" userId="S::45475288@mynwu.ac.za::aca857d9-d43b-468f-a540-a98bd1c284af" providerId="AD" clId="Web-{134F4D6A-A8F0-7DAE-84E9-573CC3EDF414}" dt="2024-03-17T19:22:34.110" v="92"/>
          <ac:spMkLst>
            <pc:docMk/>
            <pc:sldMk cId="3603431525" sldId="259"/>
            <ac:spMk id="19" creationId="{6191CADB-B761-5E55-C9EB-B5EAE09B4E2D}"/>
          </ac:spMkLst>
        </pc:spChg>
        <pc:spChg chg="add mod">
          <ac:chgData name="Steve Paetzold" userId="S::45475288@mynwu.ac.za::aca857d9-d43b-468f-a540-a98bd1c284af" providerId="AD" clId="Web-{134F4D6A-A8F0-7DAE-84E9-573CC3EDF414}" dt="2024-03-17T19:22:34.110" v="93"/>
          <ac:spMkLst>
            <pc:docMk/>
            <pc:sldMk cId="3603431525" sldId="259"/>
            <ac:spMk id="20" creationId="{55A26435-6C03-ED39-F76C-B2C6EF83C3B7}"/>
          </ac:spMkLst>
        </pc:spChg>
        <pc:spChg chg="add mod">
          <ac:chgData name="Steve Paetzold" userId="S::45475288@mynwu.ac.za::aca857d9-d43b-468f-a540-a98bd1c284af" providerId="AD" clId="Web-{134F4D6A-A8F0-7DAE-84E9-573CC3EDF414}" dt="2024-03-17T19:22:34.110" v="94"/>
          <ac:spMkLst>
            <pc:docMk/>
            <pc:sldMk cId="3603431525" sldId="259"/>
            <ac:spMk id="21" creationId="{BB1A2CD9-1083-5F81-0ABF-DA4FB891214F}"/>
          </ac:spMkLst>
        </pc:spChg>
        <pc:spChg chg="add mod">
          <ac:chgData name="Steve Paetzold" userId="S::45475288@mynwu.ac.za::aca857d9-d43b-468f-a540-a98bd1c284af" providerId="AD" clId="Web-{134F4D6A-A8F0-7DAE-84E9-573CC3EDF414}" dt="2024-03-17T19:22:34.110" v="95"/>
          <ac:spMkLst>
            <pc:docMk/>
            <pc:sldMk cId="3603431525" sldId="259"/>
            <ac:spMk id="22" creationId="{33BDEBD0-8964-E0DE-E443-9123F7D51031}"/>
          </ac:spMkLst>
        </pc:spChg>
        <pc:spChg chg="add mod">
          <ac:chgData name="Steve Paetzold" userId="S::45475288@mynwu.ac.za::aca857d9-d43b-468f-a540-a98bd1c284af" providerId="AD" clId="Web-{134F4D6A-A8F0-7DAE-84E9-573CC3EDF414}" dt="2024-03-17T19:22:34.110" v="96"/>
          <ac:spMkLst>
            <pc:docMk/>
            <pc:sldMk cId="3603431525" sldId="259"/>
            <ac:spMk id="23" creationId="{2B8548A3-28B6-777E-56B8-CAA72CFB2E72}"/>
          </ac:spMkLst>
        </pc:spChg>
        <pc:spChg chg="add mod">
          <ac:chgData name="Steve Paetzold" userId="S::45475288@mynwu.ac.za::aca857d9-d43b-468f-a540-a98bd1c284af" providerId="AD" clId="Web-{134F4D6A-A8F0-7DAE-84E9-573CC3EDF414}" dt="2024-03-17T19:22:34.110" v="97"/>
          <ac:spMkLst>
            <pc:docMk/>
            <pc:sldMk cId="3603431525" sldId="259"/>
            <ac:spMk id="24" creationId="{24855358-F6AF-B661-57BF-09BC05C4DC02}"/>
          </ac:spMkLst>
        </pc:spChg>
        <pc:spChg chg="add mod">
          <ac:chgData name="Steve Paetzold" userId="S::45475288@mynwu.ac.za::aca857d9-d43b-468f-a540-a98bd1c284af" providerId="AD" clId="Web-{134F4D6A-A8F0-7DAE-84E9-573CC3EDF414}" dt="2024-03-17T19:22:34.110" v="98"/>
          <ac:spMkLst>
            <pc:docMk/>
            <pc:sldMk cId="3603431525" sldId="259"/>
            <ac:spMk id="25" creationId="{094C6578-0C0E-7426-EF6B-275FE79DE724}"/>
          </ac:spMkLst>
        </pc:spChg>
        <pc:spChg chg="add mod">
          <ac:chgData name="Steve Paetzold" userId="S::45475288@mynwu.ac.za::aca857d9-d43b-468f-a540-a98bd1c284af" providerId="AD" clId="Web-{134F4D6A-A8F0-7DAE-84E9-573CC3EDF414}" dt="2024-03-17T19:22:34.110" v="99"/>
          <ac:spMkLst>
            <pc:docMk/>
            <pc:sldMk cId="3603431525" sldId="259"/>
            <ac:spMk id="26" creationId="{F7B6BD81-C921-FA7B-3695-D42B5B77B08A}"/>
          </ac:spMkLst>
        </pc:spChg>
        <pc:spChg chg="add mod">
          <ac:chgData name="Steve Paetzold" userId="S::45475288@mynwu.ac.za::aca857d9-d43b-468f-a540-a98bd1c284af" providerId="AD" clId="Web-{134F4D6A-A8F0-7DAE-84E9-573CC3EDF414}" dt="2024-03-17T19:24:34.284" v="114"/>
          <ac:spMkLst>
            <pc:docMk/>
            <pc:sldMk cId="3603431525" sldId="259"/>
            <ac:spMk id="27" creationId="{9FCCF1AB-5BC6-6205-37E2-96262141F4F3}"/>
          </ac:spMkLst>
        </pc:spChg>
        <pc:spChg chg="add del mod">
          <ac:chgData name="Steve Paetzold" userId="S::45475288@mynwu.ac.za::aca857d9-d43b-468f-a540-a98bd1c284af" providerId="AD" clId="Web-{134F4D6A-A8F0-7DAE-84E9-573CC3EDF414}" dt="2024-03-17T19:20:52.170" v="71"/>
          <ac:spMkLst>
            <pc:docMk/>
            <pc:sldMk cId="3603431525" sldId="259"/>
            <ac:spMk id="28" creationId="{3715A8F3-E657-9DFE-2869-0291A5F12A67}"/>
          </ac:spMkLst>
        </pc:spChg>
        <pc:spChg chg="add del mod">
          <ac:chgData name="Steve Paetzold" userId="S::45475288@mynwu.ac.za::aca857d9-d43b-468f-a540-a98bd1c284af" providerId="AD" clId="Web-{134F4D6A-A8F0-7DAE-84E9-573CC3EDF414}" dt="2024-03-17T19:20:52.170" v="70"/>
          <ac:spMkLst>
            <pc:docMk/>
            <pc:sldMk cId="3603431525" sldId="259"/>
            <ac:spMk id="29" creationId="{C319301F-DF74-230A-028B-CF9BC9291802}"/>
          </ac:spMkLst>
        </pc:spChg>
        <pc:spChg chg="add del mod">
          <ac:chgData name="Steve Paetzold" userId="S::45475288@mynwu.ac.za::aca857d9-d43b-468f-a540-a98bd1c284af" providerId="AD" clId="Web-{134F4D6A-A8F0-7DAE-84E9-573CC3EDF414}" dt="2024-03-17T19:20:52.170" v="69"/>
          <ac:spMkLst>
            <pc:docMk/>
            <pc:sldMk cId="3603431525" sldId="259"/>
            <ac:spMk id="30" creationId="{200EE272-417D-4549-AAB3-8FB8D081C9F9}"/>
          </ac:spMkLst>
        </pc:spChg>
        <pc:spChg chg="add mod">
          <ac:chgData name="Steve Paetzold" userId="S::45475288@mynwu.ac.za::aca857d9-d43b-468f-a540-a98bd1c284af" providerId="AD" clId="Web-{134F4D6A-A8F0-7DAE-84E9-573CC3EDF414}" dt="2024-03-17T19:26:36.271" v="126" actId="14100"/>
          <ac:spMkLst>
            <pc:docMk/>
            <pc:sldMk cId="3603431525" sldId="259"/>
            <ac:spMk id="33" creationId="{D4600E7C-44C9-7FC3-9AB1-32E2F737D158}"/>
          </ac:spMkLst>
        </pc:spChg>
        <pc:spChg chg="add mod">
          <ac:chgData name="Steve Paetzold" userId="S::45475288@mynwu.ac.za::aca857d9-d43b-468f-a540-a98bd1c284af" providerId="AD" clId="Web-{134F4D6A-A8F0-7DAE-84E9-573CC3EDF414}" dt="2024-03-17T19:26:42.709" v="128" actId="1076"/>
          <ac:spMkLst>
            <pc:docMk/>
            <pc:sldMk cId="3603431525" sldId="259"/>
            <ac:spMk id="36" creationId="{CC952DEA-FCD1-6486-FF41-267C99165187}"/>
          </ac:spMkLst>
        </pc:spChg>
        <pc:spChg chg="add mod">
          <ac:chgData name="Steve Paetzold" userId="S::45475288@mynwu.ac.za::aca857d9-d43b-468f-a540-a98bd1c284af" providerId="AD" clId="Web-{134F4D6A-A8F0-7DAE-84E9-573CC3EDF414}" dt="2024-03-17T19:26:55.991" v="133" actId="1076"/>
          <ac:spMkLst>
            <pc:docMk/>
            <pc:sldMk cId="3603431525" sldId="259"/>
            <ac:spMk id="37" creationId="{19345462-341D-FAF3-6E0D-D9D9A509F183}"/>
          </ac:spMkLst>
        </pc:spChg>
        <pc:spChg chg="add mod">
          <ac:chgData name="Steve Paetzold" userId="S::45475288@mynwu.ac.za::aca857d9-d43b-468f-a540-a98bd1c284af" providerId="AD" clId="Web-{134F4D6A-A8F0-7DAE-84E9-573CC3EDF414}" dt="2024-03-17T19:26:55.991" v="134" actId="1076"/>
          <ac:spMkLst>
            <pc:docMk/>
            <pc:sldMk cId="3603431525" sldId="259"/>
            <ac:spMk id="38" creationId="{BAFB55E5-938A-5FA3-FE16-067979A8B220}"/>
          </ac:spMkLst>
        </pc:spChg>
        <pc:spChg chg="add mod">
          <ac:chgData name="Steve Paetzold" userId="S::45475288@mynwu.ac.za::aca857d9-d43b-468f-a540-a98bd1c284af" providerId="AD" clId="Web-{134F4D6A-A8F0-7DAE-84E9-573CC3EDF414}" dt="2024-03-17T19:27:03.803" v="137" actId="1076"/>
          <ac:spMkLst>
            <pc:docMk/>
            <pc:sldMk cId="3603431525" sldId="259"/>
            <ac:spMk id="39" creationId="{D5481F39-F405-D62E-8AD5-7EA3C8EE206E}"/>
          </ac:spMkLst>
        </pc:spChg>
        <pc:spChg chg="add mod">
          <ac:chgData name="Steve Paetzold" userId="S::45475288@mynwu.ac.za::aca857d9-d43b-468f-a540-a98bd1c284af" providerId="AD" clId="Web-{134F4D6A-A8F0-7DAE-84E9-573CC3EDF414}" dt="2024-03-17T19:27:03.819" v="138" actId="1076"/>
          <ac:spMkLst>
            <pc:docMk/>
            <pc:sldMk cId="3603431525" sldId="259"/>
            <ac:spMk id="40" creationId="{A420F86E-4AB8-C4B3-BE5D-783C5D9FB2C3}"/>
          </ac:spMkLst>
        </pc:spChg>
        <pc:spChg chg="add mod">
          <ac:chgData name="Steve Paetzold" userId="S::45475288@mynwu.ac.za::aca857d9-d43b-468f-a540-a98bd1c284af" providerId="AD" clId="Web-{134F4D6A-A8F0-7DAE-84E9-573CC3EDF414}" dt="2024-03-17T19:27:13.663" v="141" actId="1076"/>
          <ac:spMkLst>
            <pc:docMk/>
            <pc:sldMk cId="3603431525" sldId="259"/>
            <ac:spMk id="41" creationId="{D074C2FA-F10A-94AE-3003-66026ABEFF46}"/>
          </ac:spMkLst>
        </pc:spChg>
        <pc:spChg chg="add mod">
          <ac:chgData name="Steve Paetzold" userId="S::45475288@mynwu.ac.za::aca857d9-d43b-468f-a540-a98bd1c284af" providerId="AD" clId="Web-{134F4D6A-A8F0-7DAE-84E9-573CC3EDF414}" dt="2024-03-17T19:27:18.163" v="143" actId="1076"/>
          <ac:spMkLst>
            <pc:docMk/>
            <pc:sldMk cId="3603431525" sldId="259"/>
            <ac:spMk id="42" creationId="{1B1F77A6-C099-C9D3-2782-592947EB31EF}"/>
          </ac:spMkLst>
        </pc:spChg>
        <pc:spChg chg="add del">
          <ac:chgData name="Steve Paetzold" userId="S::45475288@mynwu.ac.za::aca857d9-d43b-468f-a540-a98bd1c284af" providerId="AD" clId="Web-{134F4D6A-A8F0-7DAE-84E9-573CC3EDF414}" dt="2024-03-17T19:27:23.601" v="145"/>
          <ac:spMkLst>
            <pc:docMk/>
            <pc:sldMk cId="3603431525" sldId="259"/>
            <ac:spMk id="43" creationId="{FD2886D1-8EE1-08E2-6035-C119A30EE5C1}"/>
          </ac:spMkLst>
        </pc:spChg>
        <pc:spChg chg="add mod">
          <ac:chgData name="Steve Paetzold" userId="S::45475288@mynwu.ac.za::aca857d9-d43b-468f-a540-a98bd1c284af" providerId="AD" clId="Web-{134F4D6A-A8F0-7DAE-84E9-573CC3EDF414}" dt="2024-03-17T19:27:40.460" v="150" actId="1076"/>
          <ac:spMkLst>
            <pc:docMk/>
            <pc:sldMk cId="3603431525" sldId="259"/>
            <ac:spMk id="44" creationId="{934FAA8F-775B-7614-D09C-A5AA0DD0229E}"/>
          </ac:spMkLst>
        </pc:spChg>
        <pc:spChg chg="add mod">
          <ac:chgData name="Steve Paetzold" userId="S::45475288@mynwu.ac.za::aca857d9-d43b-468f-a540-a98bd1c284af" providerId="AD" clId="Web-{134F4D6A-A8F0-7DAE-84E9-573CC3EDF414}" dt="2024-03-17T19:27:37.054" v="149" actId="1076"/>
          <ac:spMkLst>
            <pc:docMk/>
            <pc:sldMk cId="3603431525" sldId="259"/>
            <ac:spMk id="45" creationId="{D859A16D-7A94-5B14-5611-4C22689DB969}"/>
          </ac:spMkLst>
        </pc:spChg>
        <pc:spChg chg="add mod">
          <ac:chgData name="Steve Paetzold" userId="S::45475288@mynwu.ac.za::aca857d9-d43b-468f-a540-a98bd1c284af" providerId="AD" clId="Web-{134F4D6A-A8F0-7DAE-84E9-573CC3EDF414}" dt="2024-03-17T19:30:15.839" v="164" actId="14100"/>
          <ac:spMkLst>
            <pc:docMk/>
            <pc:sldMk cId="3603431525" sldId="259"/>
            <ac:spMk id="47" creationId="{BAA846BE-3A5D-6E65-9622-AB08DE82713F}"/>
          </ac:spMkLst>
        </pc:spChg>
        <pc:spChg chg="add del mod">
          <ac:chgData name="Steve Paetzold" userId="S::45475288@mynwu.ac.za::aca857d9-d43b-468f-a540-a98bd1c284af" providerId="AD" clId="Web-{134F4D6A-A8F0-7DAE-84E9-573CC3EDF414}" dt="2024-03-17T19:31:12.121" v="174"/>
          <ac:spMkLst>
            <pc:docMk/>
            <pc:sldMk cId="3603431525" sldId="259"/>
            <ac:spMk id="48" creationId="{E80BB89D-A33B-2262-170F-18A14627F3E7}"/>
          </ac:spMkLst>
        </pc:spChg>
        <pc:spChg chg="add mod">
          <ac:chgData name="Steve Paetzold" userId="S::45475288@mynwu.ac.za::aca857d9-d43b-468f-a540-a98bd1c284af" providerId="AD" clId="Web-{134F4D6A-A8F0-7DAE-84E9-573CC3EDF414}" dt="2024-03-17T19:35:08.548" v="243" actId="20577"/>
          <ac:spMkLst>
            <pc:docMk/>
            <pc:sldMk cId="3603431525" sldId="259"/>
            <ac:spMk id="49" creationId="{1EB398F4-9DD6-0D82-7CF6-35A1E9BB041D}"/>
          </ac:spMkLst>
        </pc:spChg>
        <pc:grpChg chg="add del mod modVis">
          <ac:chgData name="Steve Paetzold" userId="S::45475288@mynwu.ac.za::aca857d9-d43b-468f-a540-a98bd1c284af" providerId="AD" clId="Web-{134F4D6A-A8F0-7DAE-84E9-573CC3EDF414}" dt="2024-03-17T19:26:27.771" v="124"/>
          <ac:grpSpMkLst>
            <pc:docMk/>
            <pc:sldMk cId="3603431525" sldId="259"/>
            <ac:grpSpMk id="31" creationId="{094E65C6-FDA7-2377-32AE-477180A7E296}"/>
          </ac:grpSpMkLst>
        </pc:grpChg>
        <pc:grpChg chg="add mod">
          <ac:chgData name="Steve Paetzold" userId="S::45475288@mynwu.ac.za::aca857d9-d43b-468f-a540-a98bd1c284af" providerId="AD" clId="Web-{134F4D6A-A8F0-7DAE-84E9-573CC3EDF414}" dt="2024-03-17T19:28:33.633" v="156" actId="1076"/>
          <ac:grpSpMkLst>
            <pc:docMk/>
            <pc:sldMk cId="3603431525" sldId="259"/>
            <ac:grpSpMk id="46" creationId="{B7138C19-4635-0B76-0221-24959D469771}"/>
          </ac:grpSpMkLst>
        </pc:grpChg>
        <pc:picChg chg="add del mod">
          <ac:chgData name="Steve Paetzold" userId="S::45475288@mynwu.ac.za::aca857d9-d43b-468f-a540-a98bd1c284af" providerId="AD" clId="Web-{134F4D6A-A8F0-7DAE-84E9-573CC3EDF414}" dt="2024-03-17T19:23:05.079" v="105"/>
          <ac:picMkLst>
            <pc:docMk/>
            <pc:sldMk cId="3603431525" sldId="259"/>
            <ac:picMk id="32" creationId="{EB03D915-25FA-418F-B86F-B8C3B1928450}"/>
          </ac:picMkLst>
        </pc:picChg>
        <pc:picChg chg="add del mod">
          <ac:chgData name="Steve Paetzold" userId="S::45475288@mynwu.ac.za::aca857d9-d43b-468f-a540-a98bd1c284af" providerId="AD" clId="Web-{134F4D6A-A8F0-7DAE-84E9-573CC3EDF414}" dt="2024-03-17T19:25:28.551" v="120"/>
          <ac:picMkLst>
            <pc:docMk/>
            <pc:sldMk cId="3603431525" sldId="259"/>
            <ac:picMk id="34" creationId="{34980EFA-48E3-D727-D6A1-6B0E1FFC1348}"/>
          </ac:picMkLst>
        </pc:picChg>
        <pc:picChg chg="add del mod">
          <ac:chgData name="Steve Paetzold" userId="S::45475288@mynwu.ac.za::aca857d9-d43b-468f-a540-a98bd1c284af" providerId="AD" clId="Web-{134F4D6A-A8F0-7DAE-84E9-573CC3EDF414}" dt="2024-03-17T19:26:05.833" v="123"/>
          <ac:picMkLst>
            <pc:docMk/>
            <pc:sldMk cId="3603431525" sldId="259"/>
            <ac:picMk id="35" creationId="{71D22144-8037-39DA-1331-265708EA31BE}"/>
          </ac:picMkLst>
        </pc:picChg>
      </pc:sldChg>
      <pc:sldChg chg="modSp mod modClrScheme chgLayout">
        <pc:chgData name="Steve Paetzold" userId="S::45475288@mynwu.ac.za::aca857d9-d43b-468f-a540-a98bd1c284af" providerId="AD" clId="Web-{134F4D6A-A8F0-7DAE-84E9-573CC3EDF414}" dt="2024-03-17T19:23:34.096" v="108"/>
        <pc:sldMkLst>
          <pc:docMk/>
          <pc:sldMk cId="945787325" sldId="260"/>
        </pc:sldMkLst>
        <pc:spChg chg="mod ord">
          <ac:chgData name="Steve Paetzold" userId="S::45475288@mynwu.ac.za::aca857d9-d43b-468f-a540-a98bd1c284af" providerId="AD" clId="Web-{134F4D6A-A8F0-7DAE-84E9-573CC3EDF414}" dt="2024-03-17T19:23:34.096" v="108"/>
          <ac:spMkLst>
            <pc:docMk/>
            <pc:sldMk cId="945787325" sldId="260"/>
            <ac:spMk id="2" creationId="{EE56EFF9-F085-502B-1466-A7DBCB33E3BD}"/>
          </ac:spMkLst>
        </pc:spChg>
        <pc:spChg chg="mod ord">
          <ac:chgData name="Steve Paetzold" userId="S::45475288@mynwu.ac.za::aca857d9-d43b-468f-a540-a98bd1c284af" providerId="AD" clId="Web-{134F4D6A-A8F0-7DAE-84E9-573CC3EDF414}" dt="2024-03-17T19:23:34.096" v="108"/>
          <ac:spMkLst>
            <pc:docMk/>
            <pc:sldMk cId="945787325" sldId="260"/>
            <ac:spMk id="3" creationId="{1E376867-867E-8DC8-6284-61EEFB1C2BA4}"/>
          </ac:spMkLst>
        </pc:spChg>
      </pc:sldChg>
      <pc:sldMasterChg chg="add del addSldLayout delSldLayout">
        <pc:chgData name="Steve Paetzold" userId="S::45475288@mynwu.ac.za::aca857d9-d43b-468f-a540-a98bd1c284af" providerId="AD" clId="Web-{134F4D6A-A8F0-7DAE-84E9-573CC3EDF414}" dt="2024-03-17T19:23:34.096" v="108"/>
        <pc:sldMasterMkLst>
          <pc:docMk/>
          <pc:sldMasterMk cId="676834850" sldId="2147483811"/>
        </pc:sldMasterMkLst>
        <pc:sldLayoutChg chg="add del">
          <pc:chgData name="Steve Paetzold" userId="S::45475288@mynwu.ac.za::aca857d9-d43b-468f-a540-a98bd1c284af" providerId="AD" clId="Web-{134F4D6A-A8F0-7DAE-84E9-573CC3EDF414}" dt="2024-03-17T19:23:34.096" v="108"/>
          <pc:sldLayoutMkLst>
            <pc:docMk/>
            <pc:sldMasterMk cId="676834850" sldId="2147483811"/>
            <pc:sldLayoutMk cId="2332633691" sldId="2147483800"/>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1996432875" sldId="2147483801"/>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1725482165" sldId="2147483802"/>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2782079131" sldId="2147483803"/>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3344401280" sldId="2147483804"/>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3205939911" sldId="2147483805"/>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3896966849" sldId="2147483806"/>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1731498813" sldId="2147483807"/>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448800427" sldId="2147483808"/>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1896049486" sldId="2147483809"/>
          </pc:sldLayoutMkLst>
        </pc:sldLayoutChg>
        <pc:sldLayoutChg chg="add del">
          <pc:chgData name="Steve Paetzold" userId="S::45475288@mynwu.ac.za::aca857d9-d43b-468f-a540-a98bd1c284af" providerId="AD" clId="Web-{134F4D6A-A8F0-7DAE-84E9-573CC3EDF414}" dt="2024-03-17T19:23:34.096" v="108"/>
          <pc:sldLayoutMkLst>
            <pc:docMk/>
            <pc:sldMasterMk cId="676834850" sldId="2147483811"/>
            <pc:sldLayoutMk cId="3571554761" sldId="2147483810"/>
          </pc:sldLayoutMkLst>
        </pc:sldLayoutChg>
      </pc:sldMasterChg>
      <pc:sldMasterChg chg="add del addSldLayout delSldLayout modSldLayout">
        <pc:chgData name="Steve Paetzold" userId="S::45475288@mynwu.ac.za::aca857d9-d43b-468f-a540-a98bd1c284af" providerId="AD" clId="Web-{134F4D6A-A8F0-7DAE-84E9-573CC3EDF414}" dt="2024-03-17T19:23:34.096" v="108"/>
        <pc:sldMasterMkLst>
          <pc:docMk/>
          <pc:sldMasterMk cId="3858284626" sldId="2147483812"/>
        </pc:sldMasterMkLst>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1757090197" sldId="2147483813"/>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999677366" sldId="2147483814"/>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3317502057" sldId="2147483815"/>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3168425419" sldId="2147483816"/>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1827316987" sldId="2147483817"/>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2174125396" sldId="2147483818"/>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1978965125" sldId="2147483819"/>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997283096" sldId="2147483820"/>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1995583920" sldId="2147483821"/>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1652199468" sldId="2147483822"/>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3966006147" sldId="2147483823"/>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994526393" sldId="2147483824"/>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583271898" sldId="2147483825"/>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1041898692" sldId="2147483826"/>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3086220024" sldId="2147483827"/>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2767595767" sldId="2147483828"/>
          </pc:sldLayoutMkLst>
        </pc:sldLayoutChg>
        <pc:sldLayoutChg chg="add del mod replId">
          <pc:chgData name="Steve Paetzold" userId="S::45475288@mynwu.ac.za::aca857d9-d43b-468f-a540-a98bd1c284af" providerId="AD" clId="Web-{134F4D6A-A8F0-7DAE-84E9-573CC3EDF414}" dt="2024-03-17T19:23:34.096" v="108"/>
          <pc:sldLayoutMkLst>
            <pc:docMk/>
            <pc:sldMasterMk cId="3858284626" sldId="2147483812"/>
            <pc:sldLayoutMk cId="2926040569" sldId="2147483829"/>
          </pc:sldLayoutMkLst>
        </pc:sldLayoutChg>
      </pc:sldMasterChg>
    </pc:docChg>
  </pc:docChgLst>
  <pc:docChgLst>
    <pc:chgData name="Gaby Glöss" userId="S::37562908@mynwu.ac.za::42744dbe-4ff1-4c16-b769-3dd3fac91f20" providerId="AD" clId="Web-{A2C39C3E-182F-91A5-8DDA-4A1822A212B2}"/>
    <pc:docChg chg="modSld">
      <pc:chgData name="Gaby Glöss" userId="S::37562908@mynwu.ac.za::42744dbe-4ff1-4c16-b769-3dd3fac91f20" providerId="AD" clId="Web-{A2C39C3E-182F-91A5-8DDA-4A1822A212B2}" dt="2024-04-03T15:26:12.936" v="48"/>
      <pc:docMkLst>
        <pc:docMk/>
      </pc:docMkLst>
      <pc:sldChg chg="addSp delSp modSp">
        <pc:chgData name="Gaby Glöss" userId="S::37562908@mynwu.ac.za::42744dbe-4ff1-4c16-b769-3dd3fac91f20" providerId="AD" clId="Web-{A2C39C3E-182F-91A5-8DDA-4A1822A212B2}" dt="2024-04-03T15:26:12.936" v="48"/>
        <pc:sldMkLst>
          <pc:docMk/>
          <pc:sldMk cId="1105740601" sldId="300"/>
        </pc:sldMkLst>
        <pc:picChg chg="add del mod">
          <ac:chgData name="Gaby Glöss" userId="S::37562908@mynwu.ac.za::42744dbe-4ff1-4c16-b769-3dd3fac91f20" providerId="AD" clId="Web-{A2C39C3E-182F-91A5-8DDA-4A1822A212B2}" dt="2024-04-03T15:16:30.412" v="1"/>
          <ac:picMkLst>
            <pc:docMk/>
            <pc:sldMk cId="1105740601" sldId="300"/>
            <ac:picMk id="3" creationId="{43D8899A-097F-C509-6E6E-AD7D7CA69D44}"/>
          </ac:picMkLst>
        </pc:picChg>
        <pc:picChg chg="del">
          <ac:chgData name="Gaby Glöss" userId="S::37562908@mynwu.ac.za::42744dbe-4ff1-4c16-b769-3dd3fac91f20" providerId="AD" clId="Web-{A2C39C3E-182F-91A5-8DDA-4A1822A212B2}" dt="2024-04-03T15:16:33.506" v="2"/>
          <ac:picMkLst>
            <pc:docMk/>
            <pc:sldMk cId="1105740601" sldId="300"/>
            <ac:picMk id="4" creationId="{22C8B240-EE49-D97A-F6FC-BDF0CBFB7196}"/>
          </ac:picMkLst>
        </pc:picChg>
        <pc:picChg chg="add del mod">
          <ac:chgData name="Gaby Glöss" userId="S::37562908@mynwu.ac.za::42744dbe-4ff1-4c16-b769-3dd3fac91f20" providerId="AD" clId="Web-{A2C39C3E-182F-91A5-8DDA-4A1822A212B2}" dt="2024-04-03T15:19:39.857" v="12"/>
          <ac:picMkLst>
            <pc:docMk/>
            <pc:sldMk cId="1105740601" sldId="300"/>
            <ac:picMk id="5" creationId="{92F4B78E-62E6-8EFC-9DBF-027132FE9EC7}"/>
          </ac:picMkLst>
        </pc:picChg>
        <pc:picChg chg="add del mod">
          <ac:chgData name="Gaby Glöss" userId="S::37562908@mynwu.ac.za::42744dbe-4ff1-4c16-b769-3dd3fac91f20" providerId="AD" clId="Web-{A2C39C3E-182F-91A5-8DDA-4A1822A212B2}" dt="2024-04-03T15:20:21.281" v="17"/>
          <ac:picMkLst>
            <pc:docMk/>
            <pc:sldMk cId="1105740601" sldId="300"/>
            <ac:picMk id="6" creationId="{D4360F6C-58B8-65B4-EDB4-72243CBEAC95}"/>
          </ac:picMkLst>
        </pc:picChg>
        <pc:picChg chg="add del mod">
          <ac:chgData name="Gaby Glöss" userId="S::37562908@mynwu.ac.za::42744dbe-4ff1-4c16-b769-3dd3fac91f20" providerId="AD" clId="Web-{A2C39C3E-182F-91A5-8DDA-4A1822A212B2}" dt="2024-04-03T15:20:36.266" v="19"/>
          <ac:picMkLst>
            <pc:docMk/>
            <pc:sldMk cId="1105740601" sldId="300"/>
            <ac:picMk id="7" creationId="{1B6E6EA9-3830-85A5-AD14-9DC05501CF48}"/>
          </ac:picMkLst>
        </pc:picChg>
        <pc:picChg chg="add del mod">
          <ac:chgData name="Gaby Glöss" userId="S::37562908@mynwu.ac.za::42744dbe-4ff1-4c16-b769-3dd3fac91f20" providerId="AD" clId="Web-{A2C39C3E-182F-91A5-8DDA-4A1822A212B2}" dt="2024-04-03T15:21:55.691" v="27"/>
          <ac:picMkLst>
            <pc:docMk/>
            <pc:sldMk cId="1105740601" sldId="300"/>
            <ac:picMk id="8" creationId="{E16DB0E6-7A1D-D9F9-5E5C-2EA805EC558F}"/>
          </ac:picMkLst>
        </pc:picChg>
        <pc:picChg chg="add del mod">
          <ac:chgData name="Gaby Glöss" userId="S::37562908@mynwu.ac.za::42744dbe-4ff1-4c16-b769-3dd3fac91f20" providerId="AD" clId="Web-{A2C39C3E-182F-91A5-8DDA-4A1822A212B2}" dt="2024-04-03T15:23:47.415" v="36"/>
          <ac:picMkLst>
            <pc:docMk/>
            <pc:sldMk cId="1105740601" sldId="300"/>
            <ac:picMk id="9" creationId="{B99E7DD7-2CBB-2B13-AAE8-5170067D2009}"/>
          </ac:picMkLst>
        </pc:picChg>
        <pc:picChg chg="add del mod">
          <ac:chgData name="Gaby Glöss" userId="S::37562908@mynwu.ac.za::42744dbe-4ff1-4c16-b769-3dd3fac91f20" providerId="AD" clId="Web-{A2C39C3E-182F-91A5-8DDA-4A1822A212B2}" dt="2024-04-03T15:25:03.934" v="42"/>
          <ac:picMkLst>
            <pc:docMk/>
            <pc:sldMk cId="1105740601" sldId="300"/>
            <ac:picMk id="12" creationId="{733840CD-A794-B5B6-FFEB-1819E4984A99}"/>
          </ac:picMkLst>
        </pc:picChg>
        <pc:picChg chg="add mod">
          <ac:chgData name="Gaby Glöss" userId="S::37562908@mynwu.ac.za::42744dbe-4ff1-4c16-b769-3dd3fac91f20" providerId="AD" clId="Web-{A2C39C3E-182F-91A5-8DDA-4A1822A212B2}" dt="2024-04-03T15:26:12.936" v="48"/>
          <ac:picMkLst>
            <pc:docMk/>
            <pc:sldMk cId="1105740601" sldId="300"/>
            <ac:picMk id="14" creationId="{9C281AAB-F701-A04F-970F-A1162D65A57A}"/>
          </ac:picMkLst>
        </pc:picChg>
      </pc:sldChg>
    </pc:docChg>
  </pc:docChgLst>
  <pc:docChgLst>
    <pc:chgData name="Gaby Glöss" userId="S::37562908@mynwu.ac.za::42744dbe-4ff1-4c16-b769-3dd3fac91f20" providerId="AD" clId="Web-{146D537E-E73A-987A-A439-578794E27BF9}"/>
    <pc:docChg chg="modSld">
      <pc:chgData name="Gaby Glöss" userId="S::37562908@mynwu.ac.za::42744dbe-4ff1-4c16-b769-3dd3fac91f20" providerId="AD" clId="Web-{146D537E-E73A-987A-A439-578794E27BF9}" dt="2024-03-28T13:29:45.157" v="107"/>
      <pc:docMkLst>
        <pc:docMk/>
      </pc:docMkLst>
      <pc:sldChg chg="modSp">
        <pc:chgData name="Gaby Glöss" userId="S::37562908@mynwu.ac.za::42744dbe-4ff1-4c16-b769-3dd3fac91f20" providerId="AD" clId="Web-{146D537E-E73A-987A-A439-578794E27BF9}" dt="2024-03-28T13:29:08.954" v="73"/>
        <pc:sldMkLst>
          <pc:docMk/>
          <pc:sldMk cId="524761476" sldId="270"/>
        </pc:sldMkLst>
        <pc:graphicFrameChg chg="mod modGraphic">
          <ac:chgData name="Gaby Glöss" userId="S::37562908@mynwu.ac.za::42744dbe-4ff1-4c16-b769-3dd3fac91f20" providerId="AD" clId="Web-{146D537E-E73A-987A-A439-578794E27BF9}" dt="2024-03-28T13:29:08.954" v="73"/>
          <ac:graphicFrameMkLst>
            <pc:docMk/>
            <pc:sldMk cId="524761476" sldId="270"/>
            <ac:graphicFrameMk id="4" creationId="{F9C4E2D6-0D1B-6496-1565-671C26D353E5}"/>
          </ac:graphicFrameMkLst>
        </pc:graphicFrameChg>
      </pc:sldChg>
      <pc:sldChg chg="modSp">
        <pc:chgData name="Gaby Glöss" userId="S::37562908@mynwu.ac.za::42744dbe-4ff1-4c16-b769-3dd3fac91f20" providerId="AD" clId="Web-{146D537E-E73A-987A-A439-578794E27BF9}" dt="2024-03-28T13:29:45.157" v="107"/>
        <pc:sldMkLst>
          <pc:docMk/>
          <pc:sldMk cId="1951596184" sldId="272"/>
        </pc:sldMkLst>
        <pc:graphicFrameChg chg="mod modGraphic">
          <ac:chgData name="Gaby Glöss" userId="S::37562908@mynwu.ac.za::42744dbe-4ff1-4c16-b769-3dd3fac91f20" providerId="AD" clId="Web-{146D537E-E73A-987A-A439-578794E27BF9}" dt="2024-03-28T13:29:45.157" v="107"/>
          <ac:graphicFrameMkLst>
            <pc:docMk/>
            <pc:sldMk cId="1951596184" sldId="272"/>
            <ac:graphicFrameMk id="4" creationId="{F9C4E2D6-0D1B-6496-1565-671C26D353E5}"/>
          </ac:graphicFrameMkLst>
        </pc:graphicFrameChg>
      </pc:sldChg>
    </pc:docChg>
  </pc:docChgLst>
  <pc:docChgLst>
    <pc:chgData name="Gaby Glöss" userId="S::37562908@mynwu.ac.za::42744dbe-4ff1-4c16-b769-3dd3fac91f20" providerId="AD" clId="Web-{266D2A1A-DB99-4F12-509F-4F083342A881}"/>
    <pc:docChg chg="modSld">
      <pc:chgData name="Gaby Glöss" userId="S::37562908@mynwu.ac.za::42744dbe-4ff1-4c16-b769-3dd3fac91f20" providerId="AD" clId="Web-{266D2A1A-DB99-4F12-509F-4F083342A881}" dt="2024-03-26T07:00:54.002" v="3"/>
      <pc:docMkLst>
        <pc:docMk/>
      </pc:docMkLst>
      <pc:sldChg chg="modSp">
        <pc:chgData name="Gaby Glöss" userId="S::37562908@mynwu.ac.za::42744dbe-4ff1-4c16-b769-3dd3fac91f20" providerId="AD" clId="Web-{266D2A1A-DB99-4F12-509F-4F083342A881}" dt="2024-03-26T07:00:54.002" v="3"/>
        <pc:sldMkLst>
          <pc:docMk/>
          <pc:sldMk cId="421999786" sldId="268"/>
        </pc:sldMkLst>
        <pc:graphicFrameChg chg="mod modGraphic">
          <ac:chgData name="Gaby Glöss" userId="S::37562908@mynwu.ac.za::42744dbe-4ff1-4c16-b769-3dd3fac91f20" providerId="AD" clId="Web-{266D2A1A-DB99-4F12-509F-4F083342A881}" dt="2024-03-26T07:00:54.002" v="3"/>
          <ac:graphicFrameMkLst>
            <pc:docMk/>
            <pc:sldMk cId="421999786" sldId="268"/>
            <ac:graphicFrameMk id="4" creationId="{F9C4E2D6-0D1B-6496-1565-671C26D353E5}"/>
          </ac:graphicFrameMkLst>
        </pc:graphicFrameChg>
      </pc:sldChg>
    </pc:docChg>
  </pc:docChgLst>
  <pc:docChgLst>
    <pc:chgData name="D De Jager" userId="S::41669436@mynwu.ac.za::1c86a497-715a-45f8-b0fc-71f1f6d11e80" providerId="AD" clId="Web-{89D3BF84-7B76-DFE6-4091-97F8D1AAA98C}"/>
    <pc:docChg chg="modSld">
      <pc:chgData name="D De Jager" userId="S::41669436@mynwu.ac.za::1c86a497-715a-45f8-b0fc-71f1f6d11e80" providerId="AD" clId="Web-{89D3BF84-7B76-DFE6-4091-97F8D1AAA98C}" dt="2024-03-25T07:00:46.275" v="0" actId="20577"/>
      <pc:docMkLst>
        <pc:docMk/>
      </pc:docMkLst>
      <pc:sldChg chg="modSp">
        <pc:chgData name="D De Jager" userId="S::41669436@mynwu.ac.za::1c86a497-715a-45f8-b0fc-71f1f6d11e80" providerId="AD" clId="Web-{89D3BF84-7B76-DFE6-4091-97F8D1AAA98C}" dt="2024-03-25T07:00:46.275" v="0" actId="20577"/>
        <pc:sldMkLst>
          <pc:docMk/>
          <pc:sldMk cId="234199431" sldId="283"/>
        </pc:sldMkLst>
        <pc:spChg chg="mod">
          <ac:chgData name="D De Jager" userId="S::41669436@mynwu.ac.za::1c86a497-715a-45f8-b0fc-71f1f6d11e80" providerId="AD" clId="Web-{89D3BF84-7B76-DFE6-4091-97F8D1AAA98C}" dt="2024-03-25T07:00:46.275" v="0" actId="20577"/>
          <ac:spMkLst>
            <pc:docMk/>
            <pc:sldMk cId="234199431" sldId="283"/>
            <ac:spMk id="2" creationId="{DCC78A25-7178-BC04-332F-BDCE00FAE599}"/>
          </ac:spMkLst>
        </pc:spChg>
      </pc:sldChg>
    </pc:docChg>
  </pc:docChgLst>
  <pc:docChgLst>
    <pc:chgData name="D De Jager" userId="S::41669436@mynwu.ac.za::1c86a497-715a-45f8-b0fc-71f1f6d11e80" providerId="AD" clId="Web-{9841A3F8-A77B-5483-E98D-55D24EBA2A01}"/>
    <pc:docChg chg="modSld">
      <pc:chgData name="D De Jager" userId="S::41669436@mynwu.ac.za::1c86a497-715a-45f8-b0fc-71f1f6d11e80" providerId="AD" clId="Web-{9841A3F8-A77B-5483-E98D-55D24EBA2A01}" dt="2024-03-28T13:37:17.737" v="31"/>
      <pc:docMkLst>
        <pc:docMk/>
      </pc:docMkLst>
      <pc:sldChg chg="mod setBg">
        <pc:chgData name="D De Jager" userId="S::41669436@mynwu.ac.za::1c86a497-715a-45f8-b0fc-71f1f6d11e80" providerId="AD" clId="Web-{9841A3F8-A77B-5483-E98D-55D24EBA2A01}" dt="2024-03-28T13:19:46.583" v="2"/>
        <pc:sldMkLst>
          <pc:docMk/>
          <pc:sldMk cId="945787325" sldId="260"/>
        </pc:sldMkLst>
      </pc:sldChg>
      <pc:sldChg chg="modSp">
        <pc:chgData name="D De Jager" userId="S::41669436@mynwu.ac.za::1c86a497-715a-45f8-b0fc-71f1f6d11e80" providerId="AD" clId="Web-{9841A3F8-A77B-5483-E98D-55D24EBA2A01}" dt="2024-03-28T13:19:15.347" v="1" actId="20577"/>
        <pc:sldMkLst>
          <pc:docMk/>
          <pc:sldMk cId="529068342" sldId="261"/>
        </pc:sldMkLst>
        <pc:spChg chg="mod">
          <ac:chgData name="D De Jager" userId="S::41669436@mynwu.ac.za::1c86a497-715a-45f8-b0fc-71f1f6d11e80" providerId="AD" clId="Web-{9841A3F8-A77B-5483-E98D-55D24EBA2A01}" dt="2024-03-28T13:19:15.347" v="1" actId="20577"/>
          <ac:spMkLst>
            <pc:docMk/>
            <pc:sldMk cId="529068342" sldId="261"/>
            <ac:spMk id="4" creationId="{4B216DFC-2BC6-7FEF-4FF6-376A453601F0}"/>
          </ac:spMkLst>
        </pc:spChg>
      </pc:sldChg>
      <pc:sldChg chg="mod setBg">
        <pc:chgData name="D De Jager" userId="S::41669436@mynwu.ac.za::1c86a497-715a-45f8-b0fc-71f1f6d11e80" providerId="AD" clId="Web-{9841A3F8-A77B-5483-E98D-55D24EBA2A01}" dt="2024-03-28T13:19:53.208" v="3"/>
        <pc:sldMkLst>
          <pc:docMk/>
          <pc:sldMk cId="3485268993" sldId="263"/>
        </pc:sldMkLst>
      </pc:sldChg>
      <pc:sldChg chg="mod setBg">
        <pc:chgData name="D De Jager" userId="S::41669436@mynwu.ac.za::1c86a497-715a-45f8-b0fc-71f1f6d11e80" providerId="AD" clId="Web-{9841A3F8-A77B-5483-E98D-55D24EBA2A01}" dt="2024-03-28T13:37:12.893" v="30"/>
        <pc:sldMkLst>
          <pc:docMk/>
          <pc:sldMk cId="234199431" sldId="283"/>
        </pc:sldMkLst>
      </pc:sldChg>
      <pc:sldChg chg="mod setBg">
        <pc:chgData name="D De Jager" userId="S::41669436@mynwu.ac.za::1c86a497-715a-45f8-b0fc-71f1f6d11e80" providerId="AD" clId="Web-{9841A3F8-A77B-5483-E98D-55D24EBA2A01}" dt="2024-03-28T13:37:17.737" v="31"/>
        <pc:sldMkLst>
          <pc:docMk/>
          <pc:sldMk cId="233768129" sldId="284"/>
        </pc:sldMkLst>
      </pc:sldChg>
      <pc:sldChg chg="mod setBg">
        <pc:chgData name="D De Jager" userId="S::41669436@mynwu.ac.za::1c86a497-715a-45f8-b0fc-71f1f6d11e80" providerId="AD" clId="Web-{9841A3F8-A77B-5483-E98D-55D24EBA2A01}" dt="2024-03-28T13:20:46.836" v="4"/>
        <pc:sldMkLst>
          <pc:docMk/>
          <pc:sldMk cId="754301038" sldId="287"/>
        </pc:sldMkLst>
      </pc:sldChg>
      <pc:sldChg chg="modSp">
        <pc:chgData name="D De Jager" userId="S::41669436@mynwu.ac.za::1c86a497-715a-45f8-b0fc-71f1f6d11e80" providerId="AD" clId="Web-{9841A3F8-A77B-5483-E98D-55D24EBA2A01}" dt="2024-03-28T13:22:12.482" v="29"/>
        <pc:sldMkLst>
          <pc:docMk/>
          <pc:sldMk cId="1778260796" sldId="297"/>
        </pc:sldMkLst>
        <pc:graphicFrameChg chg="mod modGraphic">
          <ac:chgData name="D De Jager" userId="S::41669436@mynwu.ac.za::1c86a497-715a-45f8-b0fc-71f1f6d11e80" providerId="AD" clId="Web-{9841A3F8-A77B-5483-E98D-55D24EBA2A01}" dt="2024-03-28T13:22:12.482" v="29"/>
          <ac:graphicFrameMkLst>
            <pc:docMk/>
            <pc:sldMk cId="1778260796" sldId="297"/>
            <ac:graphicFrameMk id="3" creationId="{DDD39BC3-4136-C4EA-F76A-C0B6FC308B90}"/>
          </ac:graphicFrameMkLst>
        </pc:graphicFrameChg>
      </pc:sldChg>
    </pc:docChg>
  </pc:docChgLst>
  <pc:docChgLst>
    <pc:chgData name="Jurie Blom" userId="S::48652865@mynwu.ac.za::0cf1d3e1-ab60-40c3-a185-c0c18652a859" providerId="AD" clId="Web-{DC0E2E3D-CF8F-DB21-619A-994EE35F2FA4}"/>
    <pc:docChg chg="modSld">
      <pc:chgData name="Jurie Blom" userId="S::48652865@mynwu.ac.za::0cf1d3e1-ab60-40c3-a185-c0c18652a859" providerId="AD" clId="Web-{DC0E2E3D-CF8F-DB21-619A-994EE35F2FA4}" dt="2024-04-03T12:25:27.365" v="1" actId="1076"/>
      <pc:docMkLst>
        <pc:docMk/>
      </pc:docMkLst>
      <pc:sldChg chg="modSp">
        <pc:chgData name="Jurie Blom" userId="S::48652865@mynwu.ac.za::0cf1d3e1-ab60-40c3-a185-c0c18652a859" providerId="AD" clId="Web-{DC0E2E3D-CF8F-DB21-619A-994EE35F2FA4}" dt="2024-04-03T12:25:27.365" v="1" actId="1076"/>
        <pc:sldMkLst>
          <pc:docMk/>
          <pc:sldMk cId="2615103461" sldId="307"/>
        </pc:sldMkLst>
        <pc:picChg chg="mod">
          <ac:chgData name="Jurie Blom" userId="S::48652865@mynwu.ac.za::0cf1d3e1-ab60-40c3-a185-c0c18652a859" providerId="AD" clId="Web-{DC0E2E3D-CF8F-DB21-619A-994EE35F2FA4}" dt="2024-04-03T12:25:27.365" v="1" actId="1076"/>
          <ac:picMkLst>
            <pc:docMk/>
            <pc:sldMk cId="2615103461" sldId="307"/>
            <ac:picMk id="8" creationId="{80C4A0BA-B7CE-A89A-828A-3A38BF4263AE}"/>
          </ac:picMkLst>
        </pc:picChg>
      </pc:sldChg>
    </pc:docChg>
  </pc:docChgLst>
  <pc:docChgLst>
    <pc:chgData name="Pieta Hattingh" userId="S::49019767@mynwu.ac.za::fcf4df82-7e19-4825-8acf-fee84a3ad50b" providerId="AD" clId="Web-{D3063B35-3744-96C2-E84E-F2B5348AEF02}"/>
    <pc:docChg chg="addSld delSld modSld">
      <pc:chgData name="Pieta Hattingh" userId="S::49019767@mynwu.ac.za::fcf4df82-7e19-4825-8acf-fee84a3ad50b" providerId="AD" clId="Web-{D3063B35-3744-96C2-E84E-F2B5348AEF02}" dt="2024-04-04T13:48:06.224" v="267" actId="20577"/>
      <pc:docMkLst>
        <pc:docMk/>
      </pc:docMkLst>
      <pc:sldChg chg="addSp delSp modSp mod setBg">
        <pc:chgData name="Pieta Hattingh" userId="S::49019767@mynwu.ac.za::fcf4df82-7e19-4825-8acf-fee84a3ad50b" providerId="AD" clId="Web-{D3063B35-3744-96C2-E84E-F2B5348AEF02}" dt="2024-04-04T13:48:06.224" v="267" actId="20577"/>
        <pc:sldMkLst>
          <pc:docMk/>
          <pc:sldMk cId="2165031192" sldId="256"/>
        </pc:sldMkLst>
        <pc:spChg chg="mod">
          <ac:chgData name="Pieta Hattingh" userId="S::49019767@mynwu.ac.za::fcf4df82-7e19-4825-8acf-fee84a3ad50b" providerId="AD" clId="Web-{D3063B35-3744-96C2-E84E-F2B5348AEF02}" dt="2024-04-04T12:34:01.669" v="105" actId="1076"/>
          <ac:spMkLst>
            <pc:docMk/>
            <pc:sldMk cId="2165031192" sldId="256"/>
            <ac:spMk id="2" creationId="{F5021516-23CC-4C23-5575-FCE74554C824}"/>
          </ac:spMkLst>
        </pc:spChg>
        <pc:spChg chg="mod">
          <ac:chgData name="Pieta Hattingh" userId="S::49019767@mynwu.ac.za::fcf4df82-7e19-4825-8acf-fee84a3ad50b" providerId="AD" clId="Web-{D3063B35-3744-96C2-E84E-F2B5348AEF02}" dt="2024-04-04T13:00:44.651" v="127" actId="1076"/>
          <ac:spMkLst>
            <pc:docMk/>
            <pc:sldMk cId="2165031192" sldId="256"/>
            <ac:spMk id="3" creationId="{AE0E462A-E9E9-993C-64E0-A71968F8994B}"/>
          </ac:spMkLst>
        </pc:spChg>
        <pc:spChg chg="mod">
          <ac:chgData name="Pieta Hattingh" userId="S::49019767@mynwu.ac.za::fcf4df82-7e19-4825-8acf-fee84a3ad50b" providerId="AD" clId="Web-{D3063B35-3744-96C2-E84E-F2B5348AEF02}" dt="2024-04-04T13:48:06.224" v="267" actId="20577"/>
          <ac:spMkLst>
            <pc:docMk/>
            <pc:sldMk cId="2165031192" sldId="256"/>
            <ac:spMk id="10" creationId="{61E93C29-D069-A494-2FCD-74735F91A2C4}"/>
          </ac:spMkLst>
        </pc:spChg>
        <pc:picChg chg="add mod ord">
          <ac:chgData name="Pieta Hattingh" userId="S::49019767@mynwu.ac.za::fcf4df82-7e19-4825-8acf-fee84a3ad50b" providerId="AD" clId="Web-{D3063B35-3744-96C2-E84E-F2B5348AEF02}" dt="2024-04-04T13:07:42.572" v="199"/>
          <ac:picMkLst>
            <pc:docMk/>
            <pc:sldMk cId="2165031192" sldId="256"/>
            <ac:picMk id="4" creationId="{7BC5EA38-1899-3931-3F82-9025087C34BF}"/>
          </ac:picMkLst>
        </pc:picChg>
        <pc:picChg chg="del mod">
          <ac:chgData name="Pieta Hattingh" userId="S::49019767@mynwu.ac.za::fcf4df82-7e19-4825-8acf-fee84a3ad50b" providerId="AD" clId="Web-{D3063B35-3744-96C2-E84E-F2B5348AEF02}" dt="2024-04-04T10:44:05.810" v="13"/>
          <ac:picMkLst>
            <pc:docMk/>
            <pc:sldMk cId="2165031192" sldId="256"/>
            <ac:picMk id="4" creationId="{BF38C720-F722-5A00-FED1-0E7F98FA2BB9}"/>
          </ac:picMkLst>
        </pc:picChg>
      </pc:sldChg>
      <pc:sldChg chg="addSp delSp modSp del mod setBg">
        <pc:chgData name="Pieta Hattingh" userId="S::49019767@mynwu.ac.za::fcf4df82-7e19-4825-8acf-fee84a3ad50b" providerId="AD" clId="Web-{D3063B35-3744-96C2-E84E-F2B5348AEF02}" dt="2024-04-04T13:01:33.887" v="141"/>
        <pc:sldMkLst>
          <pc:docMk/>
          <pc:sldMk cId="3340638065" sldId="257"/>
        </pc:sldMkLst>
        <pc:spChg chg="del mod">
          <ac:chgData name="Pieta Hattingh" userId="S::49019767@mynwu.ac.za::fcf4df82-7e19-4825-8acf-fee84a3ad50b" providerId="AD" clId="Web-{D3063B35-3744-96C2-E84E-F2B5348AEF02}" dt="2024-04-04T13:01:17.449" v="132"/>
          <ac:spMkLst>
            <pc:docMk/>
            <pc:sldMk cId="3340638065" sldId="257"/>
            <ac:spMk id="2" creationId="{1B8DD163-02E3-0D6E-125D-4700CA2C2562}"/>
          </ac:spMkLst>
        </pc:spChg>
        <pc:spChg chg="del">
          <ac:chgData name="Pieta Hattingh" userId="S::49019767@mynwu.ac.za::fcf4df82-7e19-4825-8acf-fee84a3ad50b" providerId="AD" clId="Web-{D3063B35-3744-96C2-E84E-F2B5348AEF02}" dt="2024-04-04T13:01:16.871" v="130"/>
          <ac:spMkLst>
            <pc:docMk/>
            <pc:sldMk cId="3340638065" sldId="257"/>
            <ac:spMk id="3" creationId="{C8E4E583-0F2E-7013-F3CE-263A2F1DBF49}"/>
          </ac:spMkLst>
        </pc:spChg>
        <pc:spChg chg="del mod">
          <ac:chgData name="Pieta Hattingh" userId="S::49019767@mynwu.ac.za::fcf4df82-7e19-4825-8acf-fee84a3ad50b" providerId="AD" clId="Web-{D3063B35-3744-96C2-E84E-F2B5348AEF02}" dt="2024-04-04T13:01:17.167" v="131"/>
          <ac:spMkLst>
            <pc:docMk/>
            <pc:sldMk cId="3340638065" sldId="257"/>
            <ac:spMk id="4" creationId="{E791159D-7E13-9EE0-291E-CE376B34908C}"/>
          </ac:spMkLst>
        </pc:spChg>
        <pc:spChg chg="add mod">
          <ac:chgData name="Pieta Hattingh" userId="S::49019767@mynwu.ac.za::fcf4df82-7e19-4825-8acf-fee84a3ad50b" providerId="AD" clId="Web-{D3063B35-3744-96C2-E84E-F2B5348AEF02}" dt="2024-04-04T13:01:17.167" v="131"/>
          <ac:spMkLst>
            <pc:docMk/>
            <pc:sldMk cId="3340638065" sldId="257"/>
            <ac:spMk id="6" creationId="{8D22F88C-9879-9D3D-5056-7AD660A8560F}"/>
          </ac:spMkLst>
        </pc:spChg>
        <pc:spChg chg="add del mod">
          <ac:chgData name="Pieta Hattingh" userId="S::49019767@mynwu.ac.za::fcf4df82-7e19-4825-8acf-fee84a3ad50b" providerId="AD" clId="Web-{D3063B35-3744-96C2-E84E-F2B5348AEF02}" dt="2024-04-04T13:01:25.183" v="134"/>
          <ac:spMkLst>
            <pc:docMk/>
            <pc:sldMk cId="3340638065" sldId="257"/>
            <ac:spMk id="8" creationId="{8730EAB1-6BD9-096B-8B4A-21135A0DB57B}"/>
          </ac:spMkLst>
        </pc:spChg>
        <pc:spChg chg="del">
          <ac:chgData name="Pieta Hattingh" userId="S::49019767@mynwu.ac.za::fcf4df82-7e19-4825-8acf-fee84a3ad50b" providerId="AD" clId="Web-{D3063B35-3744-96C2-E84E-F2B5348AEF02}" dt="2024-04-04T13:01:17.449" v="133"/>
          <ac:spMkLst>
            <pc:docMk/>
            <pc:sldMk cId="3340638065" sldId="257"/>
            <ac:spMk id="9" creationId="{B4CE5841-C184-4A70-A609-5FE4A50783C7}"/>
          </ac:spMkLst>
        </pc:spChg>
        <pc:spChg chg="add">
          <ac:chgData name="Pieta Hattingh" userId="S::49019767@mynwu.ac.za::fcf4df82-7e19-4825-8acf-fee84a3ad50b" providerId="AD" clId="Web-{D3063B35-3744-96C2-E84E-F2B5348AEF02}" dt="2024-04-04T13:01:30.293" v="135"/>
          <ac:spMkLst>
            <pc:docMk/>
            <pc:sldMk cId="3340638065" sldId="257"/>
            <ac:spMk id="12" creationId="{1A59A4B2-BAA2-08BF-AE28-42A2037694AD}"/>
          </ac:spMkLst>
        </pc:spChg>
        <pc:spChg chg="add">
          <ac:chgData name="Pieta Hattingh" userId="S::49019767@mynwu.ac.za::fcf4df82-7e19-4825-8acf-fee84a3ad50b" providerId="AD" clId="Web-{D3063B35-3744-96C2-E84E-F2B5348AEF02}" dt="2024-04-04T13:01:30.309" v="137"/>
          <ac:spMkLst>
            <pc:docMk/>
            <pc:sldMk cId="3340638065" sldId="257"/>
            <ac:spMk id="17" creationId="{7FF8D514-4EDB-D019-A302-B47011FBE05D}"/>
          </ac:spMkLst>
        </pc:spChg>
        <pc:spChg chg="add">
          <ac:chgData name="Pieta Hattingh" userId="S::49019767@mynwu.ac.za::fcf4df82-7e19-4825-8acf-fee84a3ad50b" providerId="AD" clId="Web-{D3063B35-3744-96C2-E84E-F2B5348AEF02}" dt="2024-04-04T13:01:30.324" v="138"/>
          <ac:spMkLst>
            <pc:docMk/>
            <pc:sldMk cId="3340638065" sldId="257"/>
            <ac:spMk id="19" creationId="{0598764D-D522-A96B-5D61-F58CB3AF8BF9}"/>
          </ac:spMkLst>
        </pc:spChg>
        <pc:spChg chg="add">
          <ac:chgData name="Pieta Hattingh" userId="S::49019767@mynwu.ac.za::fcf4df82-7e19-4825-8acf-fee84a3ad50b" providerId="AD" clId="Web-{D3063B35-3744-96C2-E84E-F2B5348AEF02}" dt="2024-04-04T13:01:30.340" v="139"/>
          <ac:spMkLst>
            <pc:docMk/>
            <pc:sldMk cId="3340638065" sldId="257"/>
            <ac:spMk id="21" creationId="{82FB2DB6-F714-1BCC-0FB0-3E586BA4AEDE}"/>
          </ac:spMkLst>
        </pc:spChg>
        <pc:spChg chg="add">
          <ac:chgData name="Pieta Hattingh" userId="S::49019767@mynwu.ac.za::fcf4df82-7e19-4825-8acf-fee84a3ad50b" providerId="AD" clId="Web-{D3063B35-3744-96C2-E84E-F2B5348AEF02}" dt="2024-04-04T13:01:30.355" v="140"/>
          <ac:spMkLst>
            <pc:docMk/>
            <pc:sldMk cId="3340638065" sldId="257"/>
            <ac:spMk id="23" creationId="{FD6E40B1-0AF4-0833-20D0-E8307C6BB01E}"/>
          </ac:spMkLst>
        </pc:spChg>
        <pc:cxnChg chg="add">
          <ac:chgData name="Pieta Hattingh" userId="S::49019767@mynwu.ac.za::fcf4df82-7e19-4825-8acf-fee84a3ad50b" providerId="AD" clId="Web-{D3063B35-3744-96C2-E84E-F2B5348AEF02}" dt="2024-04-04T13:01:30.293" v="136"/>
          <ac:cxnSpMkLst>
            <pc:docMk/>
            <pc:sldMk cId="3340638065" sldId="257"/>
            <ac:cxnSpMk id="15" creationId="{E5057228-4C89-5F04-BE21-8CAA8C13D243}"/>
          </ac:cxnSpMkLst>
        </pc:cxnChg>
      </pc:sldChg>
      <pc:sldChg chg="modSp">
        <pc:chgData name="Pieta Hattingh" userId="S::49019767@mynwu.ac.za::fcf4df82-7e19-4825-8acf-fee84a3ad50b" providerId="AD" clId="Web-{D3063B35-3744-96C2-E84E-F2B5348AEF02}" dt="2024-04-04T13:41:24.240" v="258" actId="1076"/>
        <pc:sldMkLst>
          <pc:docMk/>
          <pc:sldMk cId="3485268993" sldId="263"/>
        </pc:sldMkLst>
        <pc:picChg chg="mod">
          <ac:chgData name="Pieta Hattingh" userId="S::49019767@mynwu.ac.za::fcf4df82-7e19-4825-8acf-fee84a3ad50b" providerId="AD" clId="Web-{D3063B35-3744-96C2-E84E-F2B5348AEF02}" dt="2024-04-04T10:32:55.571" v="11" actId="1076"/>
          <ac:picMkLst>
            <pc:docMk/>
            <pc:sldMk cId="3485268993" sldId="263"/>
            <ac:picMk id="3" creationId="{F6E74B0B-DD42-C156-ED86-FA64BD000EDF}"/>
          </ac:picMkLst>
        </pc:picChg>
        <pc:picChg chg="mod">
          <ac:chgData name="Pieta Hattingh" userId="S::49019767@mynwu.ac.za::fcf4df82-7e19-4825-8acf-fee84a3ad50b" providerId="AD" clId="Web-{D3063B35-3744-96C2-E84E-F2B5348AEF02}" dt="2024-04-04T13:41:24.240" v="258" actId="1076"/>
          <ac:picMkLst>
            <pc:docMk/>
            <pc:sldMk cId="3485268993" sldId="263"/>
            <ac:picMk id="4" creationId="{8E14B090-1ADB-C7A7-940B-CBB40A3422D7}"/>
          </ac:picMkLst>
        </pc:picChg>
      </pc:sldChg>
      <pc:sldChg chg="modSp">
        <pc:chgData name="Pieta Hattingh" userId="S::49019767@mynwu.ac.za::fcf4df82-7e19-4825-8acf-fee84a3ad50b" providerId="AD" clId="Web-{D3063B35-3744-96C2-E84E-F2B5348AEF02}" dt="2024-04-04T13:08:18.058" v="201"/>
        <pc:sldMkLst>
          <pc:docMk/>
          <pc:sldMk cId="2415803145" sldId="265"/>
        </pc:sldMkLst>
        <pc:graphicFrameChg chg="modGraphic">
          <ac:chgData name="Pieta Hattingh" userId="S::49019767@mynwu.ac.za::fcf4df82-7e19-4825-8acf-fee84a3ad50b" providerId="AD" clId="Web-{D3063B35-3744-96C2-E84E-F2B5348AEF02}" dt="2024-04-04T13:08:18.058" v="201"/>
          <ac:graphicFrameMkLst>
            <pc:docMk/>
            <pc:sldMk cId="2415803145" sldId="265"/>
            <ac:graphicFrameMk id="4" creationId="{F9C4E2D6-0D1B-6496-1565-671C26D353E5}"/>
          </ac:graphicFrameMkLst>
        </pc:graphicFrameChg>
      </pc:sldChg>
      <pc:sldChg chg="modSp">
        <pc:chgData name="Pieta Hattingh" userId="S::49019767@mynwu.ac.za::fcf4df82-7e19-4825-8acf-fee84a3ad50b" providerId="AD" clId="Web-{D3063B35-3744-96C2-E84E-F2B5348AEF02}" dt="2024-04-04T13:43:17.510" v="261" actId="1076"/>
        <pc:sldMkLst>
          <pc:docMk/>
          <pc:sldMk cId="1769946974" sldId="292"/>
        </pc:sldMkLst>
        <pc:graphicFrameChg chg="mod">
          <ac:chgData name="Pieta Hattingh" userId="S::49019767@mynwu.ac.za::fcf4df82-7e19-4825-8acf-fee84a3ad50b" providerId="AD" clId="Web-{D3063B35-3744-96C2-E84E-F2B5348AEF02}" dt="2024-04-04T13:43:17.510" v="261" actId="1076"/>
          <ac:graphicFrameMkLst>
            <pc:docMk/>
            <pc:sldMk cId="1769946974" sldId="292"/>
            <ac:graphicFrameMk id="7" creationId="{59488E2E-2137-DF32-2480-4D69472B1F14}"/>
          </ac:graphicFrameMkLst>
        </pc:graphicFrameChg>
      </pc:sldChg>
      <pc:sldChg chg="modSp">
        <pc:chgData name="Pieta Hattingh" userId="S::49019767@mynwu.ac.za::fcf4df82-7e19-4825-8acf-fee84a3ad50b" providerId="AD" clId="Web-{D3063B35-3744-96C2-E84E-F2B5348AEF02}" dt="2024-04-04T13:43:08.338" v="259" actId="1076"/>
        <pc:sldMkLst>
          <pc:docMk/>
          <pc:sldMk cId="52768864" sldId="293"/>
        </pc:sldMkLst>
        <pc:graphicFrameChg chg="mod">
          <ac:chgData name="Pieta Hattingh" userId="S::49019767@mynwu.ac.za::fcf4df82-7e19-4825-8acf-fee84a3ad50b" providerId="AD" clId="Web-{D3063B35-3744-96C2-E84E-F2B5348AEF02}" dt="2024-04-04T13:43:08.338" v="259" actId="1076"/>
          <ac:graphicFrameMkLst>
            <pc:docMk/>
            <pc:sldMk cId="52768864" sldId="293"/>
            <ac:graphicFrameMk id="7" creationId="{59488E2E-2137-DF32-2480-4D69472B1F14}"/>
          </ac:graphicFrameMkLst>
        </pc:graphicFrameChg>
      </pc:sldChg>
      <pc:sldChg chg="modSp">
        <pc:chgData name="Pieta Hattingh" userId="S::49019767@mynwu.ac.za::fcf4df82-7e19-4825-8acf-fee84a3ad50b" providerId="AD" clId="Web-{D3063B35-3744-96C2-E84E-F2B5348AEF02}" dt="2024-04-04T13:43:26.448" v="262" actId="1076"/>
        <pc:sldMkLst>
          <pc:docMk/>
          <pc:sldMk cId="1778260796" sldId="297"/>
        </pc:sldMkLst>
        <pc:graphicFrameChg chg="mod">
          <ac:chgData name="Pieta Hattingh" userId="S::49019767@mynwu.ac.za::fcf4df82-7e19-4825-8acf-fee84a3ad50b" providerId="AD" clId="Web-{D3063B35-3744-96C2-E84E-F2B5348AEF02}" dt="2024-04-04T13:43:26.448" v="262" actId="1076"/>
          <ac:graphicFrameMkLst>
            <pc:docMk/>
            <pc:sldMk cId="1778260796" sldId="297"/>
            <ac:graphicFrameMk id="3" creationId="{DDD39BC3-4136-C4EA-F76A-C0B6FC308B90}"/>
          </ac:graphicFrameMkLst>
        </pc:graphicFrameChg>
      </pc:sldChg>
      <pc:sldChg chg="modSp">
        <pc:chgData name="Pieta Hattingh" userId="S::49019767@mynwu.ac.za::fcf4df82-7e19-4825-8acf-fee84a3ad50b" providerId="AD" clId="Web-{D3063B35-3744-96C2-E84E-F2B5348AEF02}" dt="2024-04-04T13:43:30.291" v="263" actId="1076"/>
        <pc:sldMkLst>
          <pc:docMk/>
          <pc:sldMk cId="3215987287" sldId="298"/>
        </pc:sldMkLst>
        <pc:graphicFrameChg chg="mod">
          <ac:chgData name="Pieta Hattingh" userId="S::49019767@mynwu.ac.za::fcf4df82-7e19-4825-8acf-fee84a3ad50b" providerId="AD" clId="Web-{D3063B35-3744-96C2-E84E-F2B5348AEF02}" dt="2024-04-04T13:43:30.291" v="263" actId="1076"/>
          <ac:graphicFrameMkLst>
            <pc:docMk/>
            <pc:sldMk cId="3215987287" sldId="298"/>
            <ac:graphicFrameMk id="3" creationId="{DDD39BC3-4136-C4EA-F76A-C0B6FC308B90}"/>
          </ac:graphicFrameMkLst>
        </pc:graphicFrameChg>
      </pc:sldChg>
      <pc:sldChg chg="modSp">
        <pc:chgData name="Pieta Hattingh" userId="S::49019767@mynwu.ac.za::fcf4df82-7e19-4825-8acf-fee84a3ad50b" providerId="AD" clId="Web-{D3063B35-3744-96C2-E84E-F2B5348AEF02}" dt="2024-04-04T13:22:39.528" v="257" actId="14100"/>
        <pc:sldMkLst>
          <pc:docMk/>
          <pc:sldMk cId="1105740601" sldId="300"/>
        </pc:sldMkLst>
        <pc:picChg chg="mod">
          <ac:chgData name="Pieta Hattingh" userId="S::49019767@mynwu.ac.za::fcf4df82-7e19-4825-8acf-fee84a3ad50b" providerId="AD" clId="Web-{D3063B35-3744-96C2-E84E-F2B5348AEF02}" dt="2024-04-04T13:05:43.334" v="181" actId="1076"/>
          <ac:picMkLst>
            <pc:docMk/>
            <pc:sldMk cId="1105740601" sldId="300"/>
            <ac:picMk id="5" creationId="{90938904-6C5C-EF69-4AE3-2C54880C368F}"/>
          </ac:picMkLst>
        </pc:picChg>
        <pc:picChg chg="mod">
          <ac:chgData name="Pieta Hattingh" userId="S::49019767@mynwu.ac.za::fcf4df82-7e19-4825-8acf-fee84a3ad50b" providerId="AD" clId="Web-{D3063B35-3744-96C2-E84E-F2B5348AEF02}" dt="2024-04-04T13:22:39.528" v="257" actId="14100"/>
          <ac:picMkLst>
            <pc:docMk/>
            <pc:sldMk cId="1105740601" sldId="300"/>
            <ac:picMk id="6" creationId="{D9B75CC7-6685-0E80-C630-5FB064789C55}"/>
          </ac:picMkLst>
        </pc:picChg>
      </pc:sldChg>
      <pc:sldChg chg="modSp">
        <pc:chgData name="Pieta Hattingh" userId="S::49019767@mynwu.ac.za::fcf4df82-7e19-4825-8acf-fee84a3ad50b" providerId="AD" clId="Web-{D3063B35-3744-96C2-E84E-F2B5348AEF02}" dt="2024-04-04T13:44:50.248" v="264" actId="1076"/>
        <pc:sldMkLst>
          <pc:docMk/>
          <pc:sldMk cId="4137625796" sldId="301"/>
        </pc:sldMkLst>
        <pc:spChg chg="mod">
          <ac:chgData name="Pieta Hattingh" userId="S::49019767@mynwu.ac.za::fcf4df82-7e19-4825-8acf-fee84a3ad50b" providerId="AD" clId="Web-{D3063B35-3744-96C2-E84E-F2B5348AEF02}" dt="2024-04-04T13:44:50.248" v="264" actId="1076"/>
          <ac:spMkLst>
            <pc:docMk/>
            <pc:sldMk cId="4137625796" sldId="301"/>
            <ac:spMk id="4" creationId="{6B43FD8B-C856-8293-AB0B-5A12CEB69DE4}"/>
          </ac:spMkLst>
        </pc:spChg>
      </pc:sldChg>
      <pc:sldChg chg="modSp">
        <pc:chgData name="Pieta Hattingh" userId="S::49019767@mynwu.ac.za::fcf4df82-7e19-4825-8acf-fee84a3ad50b" providerId="AD" clId="Web-{D3063B35-3744-96C2-E84E-F2B5348AEF02}" dt="2024-04-04T13:46:51.315" v="266" actId="20577"/>
        <pc:sldMkLst>
          <pc:docMk/>
          <pc:sldMk cId="4180225044" sldId="303"/>
        </pc:sldMkLst>
        <pc:spChg chg="mod">
          <ac:chgData name="Pieta Hattingh" userId="S::49019767@mynwu.ac.za::fcf4df82-7e19-4825-8acf-fee84a3ad50b" providerId="AD" clId="Web-{D3063B35-3744-96C2-E84E-F2B5348AEF02}" dt="2024-04-04T13:46:51.315" v="266" actId="20577"/>
          <ac:spMkLst>
            <pc:docMk/>
            <pc:sldMk cId="4180225044" sldId="303"/>
            <ac:spMk id="5" creationId="{FCDFDAA3-0359-14F9-CFBB-CAC287BDDDAC}"/>
          </ac:spMkLst>
        </pc:spChg>
        <pc:spChg chg="mod">
          <ac:chgData name="Pieta Hattingh" userId="S::49019767@mynwu.ac.za::fcf4df82-7e19-4825-8acf-fee84a3ad50b" providerId="AD" clId="Web-{D3063B35-3744-96C2-E84E-F2B5348AEF02}" dt="2024-04-04T12:52:46.164" v="125"/>
          <ac:spMkLst>
            <pc:docMk/>
            <pc:sldMk cId="4180225044" sldId="303"/>
            <ac:spMk id="9" creationId="{9BE394C6-B729-1356-EE8A-C51AB810AD5F}"/>
          </ac:spMkLst>
        </pc:spChg>
      </pc:sldChg>
      <pc:sldChg chg="addSp delSp modSp">
        <pc:chgData name="Pieta Hattingh" userId="S::49019767@mynwu.ac.za::fcf4df82-7e19-4825-8acf-fee84a3ad50b" providerId="AD" clId="Web-{D3063B35-3744-96C2-E84E-F2B5348AEF02}" dt="2024-04-04T13:08:48.215" v="203"/>
        <pc:sldMkLst>
          <pc:docMk/>
          <pc:sldMk cId="3188078544" sldId="306"/>
        </pc:sldMkLst>
        <pc:spChg chg="mod">
          <ac:chgData name="Pieta Hattingh" userId="S::49019767@mynwu.ac.za::fcf4df82-7e19-4825-8acf-fee84a3ad50b" providerId="AD" clId="Web-{D3063B35-3744-96C2-E84E-F2B5348AEF02}" dt="2024-04-04T13:08:48.215" v="203"/>
          <ac:spMkLst>
            <pc:docMk/>
            <pc:sldMk cId="3188078544" sldId="306"/>
            <ac:spMk id="16" creationId="{586B4EF9-43BA-4655-A6FF-1D8E21574C95}"/>
          </ac:spMkLst>
        </pc:spChg>
        <pc:graphicFrameChg chg="add del mod">
          <ac:chgData name="Pieta Hattingh" userId="S::49019767@mynwu.ac.za::fcf4df82-7e19-4825-8acf-fee84a3ad50b" providerId="AD" clId="Web-{D3063B35-3744-96C2-E84E-F2B5348AEF02}" dt="2024-04-04T10:27:35.906" v="1"/>
          <ac:graphicFrameMkLst>
            <pc:docMk/>
            <pc:sldMk cId="3188078544" sldId="306"/>
            <ac:graphicFrameMk id="5" creationId="{94E6679C-A9D8-B0FE-ED5F-39CCC848B7A2}"/>
          </ac:graphicFrameMkLst>
        </pc:graphicFrameChg>
        <pc:picChg chg="del">
          <ac:chgData name="Pieta Hattingh" userId="S::49019767@mynwu.ac.za::fcf4df82-7e19-4825-8acf-fee84a3ad50b" providerId="AD" clId="Web-{D3063B35-3744-96C2-E84E-F2B5348AEF02}" dt="2024-04-04T10:27:47.687" v="5"/>
          <ac:picMkLst>
            <pc:docMk/>
            <pc:sldMk cId="3188078544" sldId="306"/>
            <ac:picMk id="3" creationId="{D1656BB2-2763-0EF3-3A01-CE06C9447AEA}"/>
          </ac:picMkLst>
        </pc:picChg>
        <pc:picChg chg="add mod">
          <ac:chgData name="Pieta Hattingh" userId="S::49019767@mynwu.ac.za::fcf4df82-7e19-4825-8acf-fee84a3ad50b" providerId="AD" clId="Web-{D3063B35-3744-96C2-E84E-F2B5348AEF02}" dt="2024-04-04T10:28:05.282" v="10" actId="14100"/>
          <ac:picMkLst>
            <pc:docMk/>
            <pc:sldMk cId="3188078544" sldId="306"/>
            <ac:picMk id="6" creationId="{859ED5E5-AA6D-E1D5-D3B3-AD3637516403}"/>
          </ac:picMkLst>
        </pc:picChg>
      </pc:sldChg>
      <pc:sldChg chg="addSp delSp modSp">
        <pc:chgData name="Pieta Hattingh" userId="S::49019767@mynwu.ac.za::fcf4df82-7e19-4825-8acf-fee84a3ad50b" providerId="AD" clId="Web-{D3063B35-3744-96C2-E84E-F2B5348AEF02}" dt="2024-04-04T13:14:28.697" v="255" actId="1076"/>
        <pc:sldMkLst>
          <pc:docMk/>
          <pc:sldMk cId="1461763604" sldId="309"/>
        </pc:sldMkLst>
        <pc:spChg chg="mod">
          <ac:chgData name="Pieta Hattingh" userId="S::49019767@mynwu.ac.za::fcf4df82-7e19-4825-8acf-fee84a3ad50b" providerId="AD" clId="Web-{D3063B35-3744-96C2-E84E-F2B5348AEF02}" dt="2024-04-04T13:14:28.697" v="255" actId="1076"/>
          <ac:spMkLst>
            <pc:docMk/>
            <pc:sldMk cId="1461763604" sldId="309"/>
            <ac:spMk id="2" creationId="{46ED05FD-2C0D-622F-D91A-003D980D31B5}"/>
          </ac:spMkLst>
        </pc:spChg>
        <pc:spChg chg="add del mod ord">
          <ac:chgData name="Pieta Hattingh" userId="S::49019767@mynwu.ac.za::fcf4df82-7e19-4825-8acf-fee84a3ad50b" providerId="AD" clId="Web-{D3063B35-3744-96C2-E84E-F2B5348AEF02}" dt="2024-04-04T13:14:25.322" v="254"/>
          <ac:spMkLst>
            <pc:docMk/>
            <pc:sldMk cId="1461763604" sldId="309"/>
            <ac:spMk id="5" creationId="{B4DF79C1-0FF7-62EF-2320-F5E5C640C400}"/>
          </ac:spMkLst>
        </pc:spChg>
        <pc:spChg chg="add del">
          <ac:chgData name="Pieta Hattingh" userId="S::49019767@mynwu.ac.za::fcf4df82-7e19-4825-8acf-fee84a3ad50b" providerId="AD" clId="Web-{D3063B35-3744-96C2-E84E-F2B5348AEF02}" dt="2024-04-04T13:14:24.869" v="253"/>
          <ac:spMkLst>
            <pc:docMk/>
            <pc:sldMk cId="1461763604" sldId="309"/>
            <ac:spMk id="7" creationId="{49FAED2D-9B2A-8779-8737-D5E271DE0F08}"/>
          </ac:spMkLst>
        </pc:spChg>
        <pc:spChg chg="add mod ord">
          <ac:chgData name="Pieta Hattingh" userId="S::49019767@mynwu.ac.za::fcf4df82-7e19-4825-8acf-fee84a3ad50b" providerId="AD" clId="Web-{D3063B35-3744-96C2-E84E-F2B5348AEF02}" dt="2024-04-04T13:13:42.914" v="241" actId="1076"/>
          <ac:spMkLst>
            <pc:docMk/>
            <pc:sldMk cId="1461763604" sldId="309"/>
            <ac:spMk id="8" creationId="{B4B12A66-2377-5477-74F3-7AC353FE34C3}"/>
          </ac:spMkLst>
        </pc:spChg>
        <pc:spChg chg="add mod ord">
          <ac:chgData name="Pieta Hattingh" userId="S::49019767@mynwu.ac.za::fcf4df82-7e19-4825-8acf-fee84a3ad50b" providerId="AD" clId="Web-{D3063B35-3744-96C2-E84E-F2B5348AEF02}" dt="2024-04-04T13:13:07.459" v="230" actId="1076"/>
          <ac:spMkLst>
            <pc:docMk/>
            <pc:sldMk cId="1461763604" sldId="309"/>
            <ac:spMk id="9" creationId="{DC37E7F4-2779-6683-5819-210835CFE3C9}"/>
          </ac:spMkLst>
        </pc:spChg>
        <pc:spChg chg="add mod ord">
          <ac:chgData name="Pieta Hattingh" userId="S::49019767@mynwu.ac.za::fcf4df82-7e19-4825-8acf-fee84a3ad50b" providerId="AD" clId="Web-{D3063B35-3744-96C2-E84E-F2B5348AEF02}" dt="2024-04-04T13:12:53.193" v="227" actId="1076"/>
          <ac:spMkLst>
            <pc:docMk/>
            <pc:sldMk cId="1461763604" sldId="309"/>
            <ac:spMk id="10" creationId="{351AADC1-596D-B81E-5557-76954498F3D0}"/>
          </ac:spMkLst>
        </pc:spChg>
        <pc:spChg chg="add mod ord">
          <ac:chgData name="Pieta Hattingh" userId="S::49019767@mynwu.ac.za::fcf4df82-7e19-4825-8acf-fee84a3ad50b" providerId="AD" clId="Web-{D3063B35-3744-96C2-E84E-F2B5348AEF02}" dt="2024-04-04T13:12:31.630" v="224"/>
          <ac:spMkLst>
            <pc:docMk/>
            <pc:sldMk cId="1461763604" sldId="309"/>
            <ac:spMk id="11" creationId="{081F7CC4-933E-B8BE-C248-FCF4E35BCBF9}"/>
          </ac:spMkLst>
        </pc:spChg>
        <pc:spChg chg="add mod ord">
          <ac:chgData name="Pieta Hattingh" userId="S::49019767@mynwu.ac.za::fcf4df82-7e19-4825-8acf-fee84a3ad50b" providerId="AD" clId="Web-{D3063B35-3744-96C2-E84E-F2B5348AEF02}" dt="2024-04-04T13:14:22.072" v="252" actId="1076"/>
          <ac:spMkLst>
            <pc:docMk/>
            <pc:sldMk cId="1461763604" sldId="309"/>
            <ac:spMk id="12" creationId="{B8D8402F-4592-86E0-93C4-96AB3DADE30C}"/>
          </ac:spMkLst>
        </pc:spChg>
        <pc:picChg chg="mod">
          <ac:chgData name="Pieta Hattingh" userId="S::49019767@mynwu.ac.za::fcf4df82-7e19-4825-8acf-fee84a3ad50b" providerId="AD" clId="Web-{D3063B35-3744-96C2-E84E-F2B5348AEF02}" dt="2024-04-04T13:14:17.165" v="251" actId="1076"/>
          <ac:picMkLst>
            <pc:docMk/>
            <pc:sldMk cId="1461763604" sldId="309"/>
            <ac:picMk id="3" creationId="{245AD59A-2166-DE68-0712-5DC203DEB5B7}"/>
          </ac:picMkLst>
        </pc:picChg>
      </pc:sldChg>
      <pc:sldChg chg="add del replId">
        <pc:chgData name="Pieta Hattingh" userId="S::49019767@mynwu.ac.za::fcf4df82-7e19-4825-8acf-fee84a3ad50b" providerId="AD" clId="Web-{D3063B35-3744-96C2-E84E-F2B5348AEF02}" dt="2024-04-04T13:01:36.731" v="142"/>
        <pc:sldMkLst>
          <pc:docMk/>
          <pc:sldMk cId="4204842118" sldId="310"/>
        </pc:sldMkLst>
      </pc:sldChg>
      <pc:sldChg chg="modSp add replId">
        <pc:chgData name="Pieta Hattingh" userId="S::49019767@mynwu.ac.za::fcf4df82-7e19-4825-8acf-fee84a3ad50b" providerId="AD" clId="Web-{D3063B35-3744-96C2-E84E-F2B5348AEF02}" dt="2024-04-04T13:02:03.575" v="169" actId="20577"/>
        <pc:sldMkLst>
          <pc:docMk/>
          <pc:sldMk cId="2173586776" sldId="311"/>
        </pc:sldMkLst>
        <pc:spChg chg="mod">
          <ac:chgData name="Pieta Hattingh" userId="S::49019767@mynwu.ac.za::fcf4df82-7e19-4825-8acf-fee84a3ad50b" providerId="AD" clId="Web-{D3063B35-3744-96C2-E84E-F2B5348AEF02}" dt="2024-04-04T13:02:03.575" v="169" actId="20577"/>
          <ac:spMkLst>
            <pc:docMk/>
            <pc:sldMk cId="2173586776" sldId="311"/>
            <ac:spMk id="4" creationId="{E791159D-7E13-9EE0-291E-CE376B34908C}"/>
          </ac:spMkLst>
        </pc:spChg>
      </pc:sldChg>
      <pc:sldChg chg="addSp delSp modSp add del replId">
        <pc:chgData name="Pieta Hattingh" userId="S::49019767@mynwu.ac.za::fcf4df82-7e19-4825-8acf-fee84a3ad50b" providerId="AD" clId="Web-{D3063B35-3744-96C2-E84E-F2B5348AEF02}" dt="2024-04-04T13:05:13.161" v="175"/>
        <pc:sldMkLst>
          <pc:docMk/>
          <pc:sldMk cId="3058220744" sldId="313"/>
        </pc:sldMkLst>
        <pc:spChg chg="del">
          <ac:chgData name="Pieta Hattingh" userId="S::49019767@mynwu.ac.za::fcf4df82-7e19-4825-8acf-fee84a3ad50b" providerId="AD" clId="Web-{D3063B35-3744-96C2-E84E-F2B5348AEF02}" dt="2024-04-04T13:04:45.175" v="172"/>
          <ac:spMkLst>
            <pc:docMk/>
            <pc:sldMk cId="3058220744" sldId="313"/>
            <ac:spMk id="2" creationId="{EE56EFF9-F085-502B-1466-A7DBCB33E3BD}"/>
          </ac:spMkLst>
        </pc:spChg>
        <pc:spChg chg="del">
          <ac:chgData name="Pieta Hattingh" userId="S::49019767@mynwu.ac.za::fcf4df82-7e19-4825-8acf-fee84a3ad50b" providerId="AD" clId="Web-{D3063B35-3744-96C2-E84E-F2B5348AEF02}" dt="2024-04-04T13:04:45.066" v="171"/>
          <ac:spMkLst>
            <pc:docMk/>
            <pc:sldMk cId="3058220744" sldId="313"/>
            <ac:spMk id="4" creationId="{4B216DFC-2BC6-7FEF-4FF6-376A453601F0}"/>
          </ac:spMkLst>
        </pc:spChg>
        <pc:spChg chg="add del mod">
          <ac:chgData name="Pieta Hattingh" userId="S::49019767@mynwu.ac.za::fcf4df82-7e19-4825-8acf-fee84a3ad50b" providerId="AD" clId="Web-{D3063B35-3744-96C2-E84E-F2B5348AEF02}" dt="2024-04-04T13:05:08.051" v="174"/>
          <ac:spMkLst>
            <pc:docMk/>
            <pc:sldMk cId="3058220744" sldId="313"/>
            <ac:spMk id="5" creationId="{96050262-1F2D-D63F-5D41-E3EEFB914E7C}"/>
          </ac:spMkLst>
        </pc:spChg>
      </pc:sldChg>
      <pc:sldChg chg="delSp add del replId">
        <pc:chgData name="Pieta Hattingh" userId="S::49019767@mynwu.ac.za::fcf4df82-7e19-4825-8acf-fee84a3ad50b" providerId="AD" clId="Web-{D3063B35-3744-96C2-E84E-F2B5348AEF02}" dt="2024-04-04T13:08:04.667" v="200"/>
        <pc:sldMkLst>
          <pc:docMk/>
          <pc:sldMk cId="3411216804" sldId="313"/>
        </pc:sldMkLst>
        <pc:spChg chg="del">
          <ac:chgData name="Pieta Hattingh" userId="S::49019767@mynwu.ac.za::fcf4df82-7e19-4825-8acf-fee84a3ad50b" providerId="AD" clId="Web-{D3063B35-3744-96C2-E84E-F2B5348AEF02}" dt="2024-04-04T13:06:22.335" v="183"/>
          <ac:spMkLst>
            <pc:docMk/>
            <pc:sldMk cId="3411216804" sldId="313"/>
            <ac:spMk id="5" creationId="{FCDFDAA3-0359-14F9-CFBB-CAC287BDDDAC}"/>
          </ac:spMkLst>
        </pc:spChg>
        <pc:spChg chg="del">
          <ac:chgData name="Pieta Hattingh" userId="S::49019767@mynwu.ac.za::fcf4df82-7e19-4825-8acf-fee84a3ad50b" providerId="AD" clId="Web-{D3063B35-3744-96C2-E84E-F2B5348AEF02}" dt="2024-04-04T13:06:22.335" v="184"/>
          <ac:spMkLst>
            <pc:docMk/>
            <pc:sldMk cId="3411216804" sldId="313"/>
            <ac:spMk id="9" creationId="{9BE394C6-B729-1356-EE8A-C51AB810AD5F}"/>
          </ac:spMkLst>
        </pc:spChg>
      </pc:sldChg>
    </pc:docChg>
  </pc:docChgLst>
  <pc:docChgLst>
    <pc:chgData name="Steve Paetzold" userId="S::45475288@mynwu.ac.za::aca857d9-d43b-468f-a540-a98bd1c284af" providerId="AD" clId="Web-{C14BF463-EC04-2DCC-0CD0-9D201288053F}"/>
    <pc:docChg chg="modSld">
      <pc:chgData name="Steve Paetzold" userId="S::45475288@mynwu.ac.za::aca857d9-d43b-468f-a540-a98bd1c284af" providerId="AD" clId="Web-{C14BF463-EC04-2DCC-0CD0-9D201288053F}" dt="2024-04-02T14:07:37.061" v="19"/>
      <pc:docMkLst>
        <pc:docMk/>
      </pc:docMkLst>
      <pc:sldChg chg="modSp">
        <pc:chgData name="Steve Paetzold" userId="S::45475288@mynwu.ac.za::aca857d9-d43b-468f-a540-a98bd1c284af" providerId="AD" clId="Web-{C14BF463-EC04-2DCC-0CD0-9D201288053F}" dt="2024-04-02T14:07:37.061" v="19"/>
        <pc:sldMkLst>
          <pc:docMk/>
          <pc:sldMk cId="1769946974" sldId="292"/>
        </pc:sldMkLst>
        <pc:graphicFrameChg chg="mod modGraphic">
          <ac:chgData name="Steve Paetzold" userId="S::45475288@mynwu.ac.za::aca857d9-d43b-468f-a540-a98bd1c284af" providerId="AD" clId="Web-{C14BF463-EC04-2DCC-0CD0-9D201288053F}" dt="2024-04-02T14:07:37.061" v="19"/>
          <ac:graphicFrameMkLst>
            <pc:docMk/>
            <pc:sldMk cId="1769946974" sldId="292"/>
            <ac:graphicFrameMk id="7" creationId="{59488E2E-2137-DF32-2480-4D69472B1F14}"/>
          </ac:graphicFrameMkLst>
        </pc:graphicFrameChg>
      </pc:sldChg>
    </pc:docChg>
  </pc:docChgLst>
  <pc:docChgLst>
    <pc:chgData clId="Web-{E4F8DCE3-98F9-2693-F986-DCD1F71D7D81}"/>
    <pc:docChg chg="modSld">
      <pc:chgData name="" userId="" providerId="" clId="Web-{E4F8DCE3-98F9-2693-F986-DCD1F71D7D81}" dt="2024-03-22T08:41:40.315" v="0"/>
      <pc:docMkLst>
        <pc:docMk/>
      </pc:docMkLst>
      <pc:sldChg chg="delSp">
        <pc:chgData name="" userId="" providerId="" clId="Web-{E4F8DCE3-98F9-2693-F986-DCD1F71D7D81}" dt="2024-03-22T08:41:40.315" v="0"/>
        <pc:sldMkLst>
          <pc:docMk/>
          <pc:sldMk cId="685411342" sldId="258"/>
        </pc:sldMkLst>
        <pc:picChg chg="del">
          <ac:chgData name="" userId="" providerId="" clId="Web-{E4F8DCE3-98F9-2693-F986-DCD1F71D7D81}" dt="2024-03-22T08:41:40.315" v="0"/>
          <ac:picMkLst>
            <pc:docMk/>
            <pc:sldMk cId="685411342" sldId="258"/>
            <ac:picMk id="3" creationId="{A4B0E62C-37FA-C4B6-E29C-E2FA5800F70C}"/>
          </ac:picMkLst>
        </pc:picChg>
      </pc:sldChg>
    </pc:docChg>
  </pc:docChgLst>
  <pc:docChgLst>
    <pc:chgData name="Gaby Glöss" userId="S::37562908@mynwu.ac.za::42744dbe-4ff1-4c16-b769-3dd3fac91f20" providerId="AD" clId="Web-{7EF24B32-FFBB-0448-99AE-61AA5E6C8C7F}"/>
    <pc:docChg chg="delSld modSld">
      <pc:chgData name="Gaby Glöss" userId="S::37562908@mynwu.ac.za::42744dbe-4ff1-4c16-b769-3dd3fac91f20" providerId="AD" clId="Web-{7EF24B32-FFBB-0448-99AE-61AA5E6C8C7F}" dt="2024-03-30T16:18:55.568" v="1499"/>
      <pc:docMkLst>
        <pc:docMk/>
      </pc:docMkLst>
      <pc:sldChg chg="modSp">
        <pc:chgData name="Gaby Glöss" userId="S::37562908@mynwu.ac.za::42744dbe-4ff1-4c16-b769-3dd3fac91f20" providerId="AD" clId="Web-{7EF24B32-FFBB-0448-99AE-61AA5E6C8C7F}" dt="2024-03-30T16:18:34.474" v="1498"/>
        <pc:sldMkLst>
          <pc:docMk/>
          <pc:sldMk cId="524761476" sldId="270"/>
        </pc:sldMkLst>
        <pc:graphicFrameChg chg="mod modGraphic">
          <ac:chgData name="Gaby Glöss" userId="S::37562908@mynwu.ac.za::42744dbe-4ff1-4c16-b769-3dd3fac91f20" providerId="AD" clId="Web-{7EF24B32-FFBB-0448-99AE-61AA5E6C8C7F}" dt="2024-03-30T16:18:34.474" v="1498"/>
          <ac:graphicFrameMkLst>
            <pc:docMk/>
            <pc:sldMk cId="524761476" sldId="270"/>
            <ac:graphicFrameMk id="4" creationId="{F9C4E2D6-0D1B-6496-1565-671C26D353E5}"/>
          </ac:graphicFrameMkLst>
        </pc:graphicFrameChg>
      </pc:sldChg>
      <pc:sldChg chg="del">
        <pc:chgData name="Gaby Glöss" userId="S::37562908@mynwu.ac.za::42744dbe-4ff1-4c16-b769-3dd3fac91f20" providerId="AD" clId="Web-{7EF24B32-FFBB-0448-99AE-61AA5E6C8C7F}" dt="2024-03-30T16:18:55.568" v="1499"/>
        <pc:sldMkLst>
          <pc:docMk/>
          <pc:sldMk cId="1951596184" sldId="272"/>
        </pc:sldMkLst>
      </pc:sldChg>
      <pc:sldChg chg="modSp">
        <pc:chgData name="Gaby Glöss" userId="S::37562908@mynwu.ac.za::42744dbe-4ff1-4c16-b769-3dd3fac91f20" providerId="AD" clId="Web-{7EF24B32-FFBB-0448-99AE-61AA5E6C8C7F}" dt="2024-03-30T16:15:48.301" v="1384"/>
        <pc:sldMkLst>
          <pc:docMk/>
          <pc:sldMk cId="1778260796" sldId="297"/>
        </pc:sldMkLst>
        <pc:graphicFrameChg chg="mod modGraphic">
          <ac:chgData name="Gaby Glöss" userId="S::37562908@mynwu.ac.za::42744dbe-4ff1-4c16-b769-3dd3fac91f20" providerId="AD" clId="Web-{7EF24B32-FFBB-0448-99AE-61AA5E6C8C7F}" dt="2024-03-30T16:15:48.301" v="1384"/>
          <ac:graphicFrameMkLst>
            <pc:docMk/>
            <pc:sldMk cId="1778260796" sldId="297"/>
            <ac:graphicFrameMk id="3" creationId="{DDD39BC3-4136-C4EA-F76A-C0B6FC308B90}"/>
          </ac:graphicFrameMkLst>
        </pc:graphicFrameChg>
      </pc:sldChg>
      <pc:sldChg chg="modSp">
        <pc:chgData name="Gaby Glöss" userId="S::37562908@mynwu.ac.za::42744dbe-4ff1-4c16-b769-3dd3fac91f20" providerId="AD" clId="Web-{7EF24B32-FFBB-0448-99AE-61AA5E6C8C7F}" dt="2024-03-30T16:16:48.770" v="1448"/>
        <pc:sldMkLst>
          <pc:docMk/>
          <pc:sldMk cId="3215987287" sldId="298"/>
        </pc:sldMkLst>
        <pc:graphicFrameChg chg="mod modGraphic">
          <ac:chgData name="Gaby Glöss" userId="S::37562908@mynwu.ac.za::42744dbe-4ff1-4c16-b769-3dd3fac91f20" providerId="AD" clId="Web-{7EF24B32-FFBB-0448-99AE-61AA5E6C8C7F}" dt="2024-03-30T16:16:48.770" v="1448"/>
          <ac:graphicFrameMkLst>
            <pc:docMk/>
            <pc:sldMk cId="3215987287" sldId="298"/>
            <ac:graphicFrameMk id="3" creationId="{DDD39BC3-4136-C4EA-F76A-C0B6FC308B90}"/>
          </ac:graphicFrameMkLst>
        </pc:graphicFrameChg>
      </pc:sldChg>
      <pc:sldChg chg="addSp delSp modSp">
        <pc:chgData name="Gaby Glöss" userId="S::37562908@mynwu.ac.za::42744dbe-4ff1-4c16-b769-3dd3fac91f20" providerId="AD" clId="Web-{7EF24B32-FFBB-0448-99AE-61AA5E6C8C7F}" dt="2024-03-30T16:01:13.510" v="105" actId="14100"/>
        <pc:sldMkLst>
          <pc:docMk/>
          <pc:sldMk cId="1105740601" sldId="300"/>
        </pc:sldMkLst>
        <pc:spChg chg="mod">
          <ac:chgData name="Gaby Glöss" userId="S::37562908@mynwu.ac.za::42744dbe-4ff1-4c16-b769-3dd3fac91f20" providerId="AD" clId="Web-{7EF24B32-FFBB-0448-99AE-61AA5E6C8C7F}" dt="2024-03-30T15:56:36.601" v="15" actId="20577"/>
          <ac:spMkLst>
            <pc:docMk/>
            <pc:sldMk cId="1105740601" sldId="300"/>
            <ac:spMk id="2" creationId="{10DEF7F9-573E-A2A8-965D-71E31616D6B9}"/>
          </ac:spMkLst>
        </pc:spChg>
        <pc:picChg chg="add del mod">
          <ac:chgData name="Gaby Glöss" userId="S::37562908@mynwu.ac.za::42744dbe-4ff1-4c16-b769-3dd3fac91f20" providerId="AD" clId="Web-{7EF24B32-FFBB-0448-99AE-61AA5E6C8C7F}" dt="2024-03-30T16:01:02.151" v="102"/>
          <ac:picMkLst>
            <pc:docMk/>
            <pc:sldMk cId="1105740601" sldId="300"/>
            <ac:picMk id="3" creationId="{18DAC620-DC1B-A994-1F6F-3DFCCA55DB99}"/>
          </ac:picMkLst>
        </pc:picChg>
        <pc:picChg chg="add mod">
          <ac:chgData name="Gaby Glöss" userId="S::37562908@mynwu.ac.za::42744dbe-4ff1-4c16-b769-3dd3fac91f20" providerId="AD" clId="Web-{7EF24B32-FFBB-0448-99AE-61AA5E6C8C7F}" dt="2024-03-30T16:01:13.510" v="105" actId="14100"/>
          <ac:picMkLst>
            <pc:docMk/>
            <pc:sldMk cId="1105740601" sldId="300"/>
            <ac:picMk id="4" creationId="{22C8B240-EE49-D97A-F6FC-BDF0CBFB7196}"/>
          </ac:picMkLst>
        </pc:picChg>
      </pc:sldChg>
    </pc:docChg>
  </pc:docChgLst>
  <pc:docChgLst>
    <pc:chgData name="Jurie Blom" userId="S::48652865@mynwu.ac.za::0cf1d3e1-ab60-40c3-a185-c0c18652a859" providerId="AD" clId="Web-{E4ED9AFB-E131-6885-B127-BA3BCD482530}"/>
    <pc:docChg chg="modSld">
      <pc:chgData name="Jurie Blom" userId="S::48652865@mynwu.ac.za::0cf1d3e1-ab60-40c3-a185-c0c18652a859" providerId="AD" clId="Web-{E4ED9AFB-E131-6885-B127-BA3BCD482530}" dt="2024-04-03T10:22:40.506" v="804"/>
      <pc:docMkLst>
        <pc:docMk/>
      </pc:docMkLst>
      <pc:sldChg chg="modSp">
        <pc:chgData name="Jurie Blom" userId="S::48652865@mynwu.ac.za::0cf1d3e1-ab60-40c3-a185-c0c18652a859" providerId="AD" clId="Web-{E4ED9AFB-E131-6885-B127-BA3BCD482530}" dt="2024-04-03T10:22:40.506" v="804"/>
        <pc:sldMkLst>
          <pc:docMk/>
          <pc:sldMk cId="4137625796" sldId="301"/>
        </pc:sldMkLst>
        <pc:spChg chg="mod">
          <ac:chgData name="Jurie Blom" userId="S::48652865@mynwu.ac.za::0cf1d3e1-ab60-40c3-a185-c0c18652a859" providerId="AD" clId="Web-{E4ED9AFB-E131-6885-B127-BA3BCD482530}" dt="2024-04-03T09:43:56.220" v="25" actId="20577"/>
          <ac:spMkLst>
            <pc:docMk/>
            <pc:sldMk cId="4137625796" sldId="301"/>
            <ac:spMk id="4" creationId="{6B43FD8B-C856-8293-AB0B-5A12CEB69DE4}"/>
          </ac:spMkLst>
        </pc:spChg>
        <pc:spChg chg="mod">
          <ac:chgData name="Jurie Blom" userId="S::48652865@mynwu.ac.za::0cf1d3e1-ab60-40c3-a185-c0c18652a859" providerId="AD" clId="Web-{E4ED9AFB-E131-6885-B127-BA3BCD482530}" dt="2024-04-03T09:45:05.410" v="33" actId="20577"/>
          <ac:spMkLst>
            <pc:docMk/>
            <pc:sldMk cId="4137625796" sldId="301"/>
            <ac:spMk id="6" creationId="{211B1E83-FCB0-94FB-7F1B-0ED3C2ADD6D9}"/>
          </ac:spMkLst>
        </pc:spChg>
        <pc:spChg chg="mod">
          <ac:chgData name="Jurie Blom" userId="S::48652865@mynwu.ac.za::0cf1d3e1-ab60-40c3-a185-c0c18652a859" providerId="AD" clId="Web-{E4ED9AFB-E131-6885-B127-BA3BCD482530}" dt="2024-04-03T09:45:41.943" v="40" actId="20577"/>
          <ac:spMkLst>
            <pc:docMk/>
            <pc:sldMk cId="4137625796" sldId="301"/>
            <ac:spMk id="7" creationId="{3821963C-0994-A502-BE97-C3648F16932A}"/>
          </ac:spMkLst>
        </pc:spChg>
        <pc:spChg chg="mod">
          <ac:chgData name="Jurie Blom" userId="S::48652865@mynwu.ac.za::0cf1d3e1-ab60-40c3-a185-c0c18652a859" providerId="AD" clId="Web-{E4ED9AFB-E131-6885-B127-BA3BCD482530}" dt="2024-04-03T09:49:29.341" v="110" actId="20577"/>
          <ac:spMkLst>
            <pc:docMk/>
            <pc:sldMk cId="4137625796" sldId="301"/>
            <ac:spMk id="8" creationId="{E854F91A-1C0A-08BF-AF29-2C8F5DB475AA}"/>
          </ac:spMkLst>
        </pc:spChg>
        <pc:graphicFrameChg chg="mod modGraphic">
          <ac:chgData name="Jurie Blom" userId="S::48652865@mynwu.ac.za::0cf1d3e1-ab60-40c3-a185-c0c18652a859" providerId="AD" clId="Web-{E4ED9AFB-E131-6885-B127-BA3BCD482530}" dt="2024-04-03T10:22:40.506" v="804"/>
          <ac:graphicFrameMkLst>
            <pc:docMk/>
            <pc:sldMk cId="4137625796" sldId="301"/>
            <ac:graphicFrameMk id="3" creationId="{DDD39BC3-4136-C4EA-F76A-C0B6FC308B90}"/>
          </ac:graphicFrameMkLst>
        </pc:graphicFrameChg>
      </pc:sldChg>
    </pc:docChg>
  </pc:docChgLst>
  <pc:docChgLst>
    <pc:chgData name="D De Jager" userId="S::41669436@mynwu.ac.za::1c86a497-715a-45f8-b0fc-71f1f6d11e80" providerId="AD" clId="Web-{E69792B9-CFDE-1C9D-9D4D-883FF8237FBE}"/>
    <pc:docChg chg="modSld">
      <pc:chgData name="D De Jager" userId="S::41669436@mynwu.ac.za::1c86a497-715a-45f8-b0fc-71f1f6d11e80" providerId="AD" clId="Web-{E69792B9-CFDE-1C9D-9D4D-883FF8237FBE}" dt="2024-03-18T14:05:37.437" v="11" actId="1076"/>
      <pc:docMkLst>
        <pc:docMk/>
      </pc:docMkLst>
      <pc:sldChg chg="addSp delSp modSp">
        <pc:chgData name="D De Jager" userId="S::41669436@mynwu.ac.za::1c86a497-715a-45f8-b0fc-71f1f6d11e80" providerId="AD" clId="Web-{E69792B9-CFDE-1C9D-9D4D-883FF8237FBE}" dt="2024-03-18T14:05:37.437" v="11" actId="1076"/>
        <pc:sldMkLst>
          <pc:docMk/>
          <pc:sldMk cId="685411342" sldId="258"/>
        </pc:sldMkLst>
        <pc:spChg chg="mod">
          <ac:chgData name="D De Jager" userId="S::41669436@mynwu.ac.za::1c86a497-715a-45f8-b0fc-71f1f6d11e80" providerId="AD" clId="Web-{E69792B9-CFDE-1C9D-9D4D-883FF8237FBE}" dt="2024-03-18T14:05:37.437" v="11" actId="1076"/>
          <ac:spMkLst>
            <pc:docMk/>
            <pc:sldMk cId="685411342" sldId="258"/>
            <ac:spMk id="2" creationId="{FB56492B-39C4-A41F-0344-1EC5D73C7A03}"/>
          </ac:spMkLst>
        </pc:spChg>
        <pc:spChg chg="del">
          <ac:chgData name="D De Jager" userId="S::41669436@mynwu.ac.za::1c86a497-715a-45f8-b0fc-71f1f6d11e80" providerId="AD" clId="Web-{E69792B9-CFDE-1C9D-9D4D-883FF8237FBE}" dt="2024-03-18T14:04:51.654" v="0"/>
          <ac:spMkLst>
            <pc:docMk/>
            <pc:sldMk cId="685411342" sldId="258"/>
            <ac:spMk id="3" creationId="{AC4AA818-77C9-E0A9-1164-881F34638BBB}"/>
          </ac:spMkLst>
        </pc:spChg>
        <pc:spChg chg="add del mod">
          <ac:chgData name="D De Jager" userId="S::41669436@mynwu.ac.za::1c86a497-715a-45f8-b0fc-71f1f6d11e80" providerId="AD" clId="Web-{E69792B9-CFDE-1C9D-9D4D-883FF8237FBE}" dt="2024-03-18T14:05:19.421" v="6"/>
          <ac:spMkLst>
            <pc:docMk/>
            <pc:sldMk cId="685411342" sldId="258"/>
            <ac:spMk id="6" creationId="{F89AABE2-D3F4-0E33-3C1F-9C8FF108B51B}"/>
          </ac:spMkLst>
        </pc:spChg>
        <pc:picChg chg="mod">
          <ac:chgData name="D De Jager" userId="S::41669436@mynwu.ac.za::1c86a497-715a-45f8-b0fc-71f1f6d11e80" providerId="AD" clId="Web-{E69792B9-CFDE-1C9D-9D4D-883FF8237FBE}" dt="2024-03-18T14:05:29.202" v="9" actId="1076"/>
          <ac:picMkLst>
            <pc:docMk/>
            <pc:sldMk cId="685411342" sldId="258"/>
            <ac:picMk id="3" creationId="{A4B0E62C-37FA-C4B6-E29C-E2FA5800F70C}"/>
          </ac:picMkLst>
        </pc:picChg>
        <pc:picChg chg="del mod">
          <ac:chgData name="D De Jager" userId="S::41669436@mynwu.ac.za::1c86a497-715a-45f8-b0fc-71f1f6d11e80" providerId="AD" clId="Web-{E69792B9-CFDE-1C9D-9D4D-883FF8237FBE}" dt="2024-03-18T14:05:04.264" v="2"/>
          <ac:picMkLst>
            <pc:docMk/>
            <pc:sldMk cId="685411342" sldId="258"/>
            <ac:picMk id="4" creationId="{460265A5-983B-8956-F7B2-CFFE97B65CC1}"/>
          </ac:picMkLst>
        </pc:picChg>
        <pc:picChg chg="add mod ord">
          <ac:chgData name="D De Jager" userId="S::41669436@mynwu.ac.za::1c86a497-715a-45f8-b0fc-71f1f6d11e80" providerId="AD" clId="Web-{E69792B9-CFDE-1C9D-9D4D-883FF8237FBE}" dt="2024-03-18T14:04:51.654" v="0"/>
          <ac:picMkLst>
            <pc:docMk/>
            <pc:sldMk cId="685411342" sldId="258"/>
            <ac:picMk id="4" creationId="{A4B0E62C-37FA-C4B6-E29C-E2FA5800F70C}"/>
          </ac:picMkLst>
        </pc:picChg>
      </pc:sldChg>
    </pc:docChg>
  </pc:docChgLst>
  <pc:docChgLst>
    <pc:chgData name="D De Jager" userId="S::41669436@mynwu.ac.za::1c86a497-715a-45f8-b0fc-71f1f6d11e80" providerId="AD" clId="Web-{6BA56BF8-6C29-D11D-3335-B48B76554F29}"/>
    <pc:docChg chg="addSld modSld">
      <pc:chgData name="D De Jager" userId="S::41669436@mynwu.ac.za::1c86a497-715a-45f8-b0fc-71f1f6d11e80" providerId="AD" clId="Web-{6BA56BF8-6C29-D11D-3335-B48B76554F29}" dt="2024-04-03T08:02:33.357" v="40"/>
      <pc:docMkLst>
        <pc:docMk/>
      </pc:docMkLst>
      <pc:sldChg chg="addSp delSp modSp add replId">
        <pc:chgData name="D De Jager" userId="S::41669436@mynwu.ac.za::1c86a497-715a-45f8-b0fc-71f1f6d11e80" providerId="AD" clId="Web-{6BA56BF8-6C29-D11D-3335-B48B76554F29}" dt="2024-04-03T07:43:34.289" v="35" actId="20577"/>
        <pc:sldMkLst>
          <pc:docMk/>
          <pc:sldMk cId="4180225044" sldId="303"/>
        </pc:sldMkLst>
        <pc:spChg chg="mod">
          <ac:chgData name="D De Jager" userId="S::41669436@mynwu.ac.za::1c86a497-715a-45f8-b0fc-71f1f6d11e80" providerId="AD" clId="Web-{6BA56BF8-6C29-D11D-3335-B48B76554F29}" dt="2024-04-03T07:43:09.820" v="20" actId="20577"/>
          <ac:spMkLst>
            <pc:docMk/>
            <pc:sldMk cId="4180225044" sldId="303"/>
            <ac:spMk id="2" creationId="{10DEF7F9-573E-A2A8-965D-71E31616D6B9}"/>
          </ac:spMkLst>
        </pc:spChg>
        <pc:spChg chg="del">
          <ac:chgData name="D De Jager" userId="S::41669436@mynwu.ac.za::1c86a497-715a-45f8-b0fc-71f1f6d11e80" providerId="AD" clId="Web-{6BA56BF8-6C29-D11D-3335-B48B76554F29}" dt="2024-04-03T07:42:19.646" v="2"/>
          <ac:spMkLst>
            <pc:docMk/>
            <pc:sldMk cId="4180225044" sldId="303"/>
            <ac:spMk id="4" creationId="{6B43FD8B-C856-8293-AB0B-5A12CEB69DE4}"/>
          </ac:spMkLst>
        </pc:spChg>
        <pc:spChg chg="del mod">
          <ac:chgData name="D De Jager" userId="S::41669436@mynwu.ac.za::1c86a497-715a-45f8-b0fc-71f1f6d11e80" providerId="AD" clId="Web-{6BA56BF8-6C29-D11D-3335-B48B76554F29}" dt="2024-04-03T07:42:21.709" v="4"/>
          <ac:spMkLst>
            <pc:docMk/>
            <pc:sldMk cId="4180225044" sldId="303"/>
            <ac:spMk id="5" creationId="{2515FE11-2A0C-F8C3-EC10-98AE69B72D4A}"/>
          </ac:spMkLst>
        </pc:spChg>
        <pc:spChg chg="del">
          <ac:chgData name="D De Jager" userId="S::41669436@mynwu.ac.za::1c86a497-715a-45f8-b0fc-71f1f6d11e80" providerId="AD" clId="Web-{6BA56BF8-6C29-D11D-3335-B48B76554F29}" dt="2024-04-03T07:42:22.225" v="5"/>
          <ac:spMkLst>
            <pc:docMk/>
            <pc:sldMk cId="4180225044" sldId="303"/>
            <ac:spMk id="6" creationId="{211B1E83-FCB0-94FB-7F1B-0ED3C2ADD6D9}"/>
          </ac:spMkLst>
        </pc:spChg>
        <pc:spChg chg="del">
          <ac:chgData name="D De Jager" userId="S::41669436@mynwu.ac.za::1c86a497-715a-45f8-b0fc-71f1f6d11e80" providerId="AD" clId="Web-{6BA56BF8-6C29-D11D-3335-B48B76554F29}" dt="2024-04-03T07:42:23.256" v="6"/>
          <ac:spMkLst>
            <pc:docMk/>
            <pc:sldMk cId="4180225044" sldId="303"/>
            <ac:spMk id="7" creationId="{3821963C-0994-A502-BE97-C3648F16932A}"/>
          </ac:spMkLst>
        </pc:spChg>
        <pc:spChg chg="del">
          <ac:chgData name="D De Jager" userId="S::41669436@mynwu.ac.za::1c86a497-715a-45f8-b0fc-71f1f6d11e80" providerId="AD" clId="Web-{6BA56BF8-6C29-D11D-3335-B48B76554F29}" dt="2024-04-03T07:42:23.959" v="7"/>
          <ac:spMkLst>
            <pc:docMk/>
            <pc:sldMk cId="4180225044" sldId="303"/>
            <ac:spMk id="8" creationId="{E854F91A-1C0A-08BF-AF29-2C8F5DB475AA}"/>
          </ac:spMkLst>
        </pc:spChg>
        <pc:spChg chg="add mod">
          <ac:chgData name="D De Jager" userId="S::41669436@mynwu.ac.za::1c86a497-715a-45f8-b0fc-71f1f6d11e80" providerId="AD" clId="Web-{6BA56BF8-6C29-D11D-3335-B48B76554F29}" dt="2024-04-03T07:43:34.289" v="35" actId="20577"/>
          <ac:spMkLst>
            <pc:docMk/>
            <pc:sldMk cId="4180225044" sldId="303"/>
            <ac:spMk id="9" creationId="{9BE394C6-B729-1356-EE8A-C51AB810AD5F}"/>
          </ac:spMkLst>
        </pc:spChg>
        <pc:graphicFrameChg chg="del">
          <ac:chgData name="D De Jager" userId="S::41669436@mynwu.ac.za::1c86a497-715a-45f8-b0fc-71f1f6d11e80" providerId="AD" clId="Web-{6BA56BF8-6C29-D11D-3335-B48B76554F29}" dt="2024-04-03T07:42:28.897" v="8"/>
          <ac:graphicFrameMkLst>
            <pc:docMk/>
            <pc:sldMk cId="4180225044" sldId="303"/>
            <ac:graphicFrameMk id="3" creationId="{DDD39BC3-4136-C4EA-F76A-C0B6FC308B90}"/>
          </ac:graphicFrameMkLst>
        </pc:graphicFrameChg>
      </pc:sldChg>
      <pc:sldChg chg="addSp delSp modSp add mod replId setBg">
        <pc:chgData name="D De Jager" userId="S::41669436@mynwu.ac.za::1c86a497-715a-45f8-b0fc-71f1f6d11e80" providerId="AD" clId="Web-{6BA56BF8-6C29-D11D-3335-B48B76554F29}" dt="2024-04-03T08:02:33.357" v="40"/>
        <pc:sldMkLst>
          <pc:docMk/>
          <pc:sldMk cId="394099636" sldId="304"/>
        </pc:sldMkLst>
        <pc:spChg chg="mod">
          <ac:chgData name="D De Jager" userId="S::41669436@mynwu.ac.za::1c86a497-715a-45f8-b0fc-71f1f6d11e80" providerId="AD" clId="Web-{6BA56BF8-6C29-D11D-3335-B48B76554F29}" dt="2024-04-03T08:02:33.357" v="40"/>
          <ac:spMkLst>
            <pc:docMk/>
            <pc:sldMk cId="394099636" sldId="304"/>
            <ac:spMk id="2" creationId="{10DEF7F9-573E-A2A8-965D-71E31616D6B9}"/>
          </ac:spMkLst>
        </pc:spChg>
        <pc:spChg chg="add del">
          <ac:chgData name="D De Jager" userId="S::41669436@mynwu.ac.za::1c86a497-715a-45f8-b0fc-71f1f6d11e80" providerId="AD" clId="Web-{6BA56BF8-6C29-D11D-3335-B48B76554F29}" dt="2024-04-03T08:02:33.357" v="40"/>
          <ac:spMkLst>
            <pc:docMk/>
            <pc:sldMk cId="394099636" sldId="304"/>
            <ac:spMk id="8" creationId="{8D06CE56-3881-4ADA-8CEF-D18B02C242A3}"/>
          </ac:spMkLst>
        </pc:spChg>
        <pc:spChg chg="add del">
          <ac:chgData name="D De Jager" userId="S::41669436@mynwu.ac.za::1c86a497-715a-45f8-b0fc-71f1f6d11e80" providerId="AD" clId="Web-{6BA56BF8-6C29-D11D-3335-B48B76554F29}" dt="2024-04-03T08:02:33.357" v="40"/>
          <ac:spMkLst>
            <pc:docMk/>
            <pc:sldMk cId="394099636" sldId="304"/>
            <ac:spMk id="10" creationId="{79F3C543-62EC-4433-9C93-A2CD8764E9B4}"/>
          </ac:spMkLst>
        </pc:spChg>
        <pc:spChg chg="add del">
          <ac:chgData name="D De Jager" userId="S::41669436@mynwu.ac.za::1c86a497-715a-45f8-b0fc-71f1f6d11e80" providerId="AD" clId="Web-{6BA56BF8-6C29-D11D-3335-B48B76554F29}" dt="2024-04-03T08:02:33.357" v="40"/>
          <ac:spMkLst>
            <pc:docMk/>
            <pc:sldMk cId="394099636" sldId="304"/>
            <ac:spMk id="12" creationId="{C1A1C5D3-C053-4EE9-BE1A-419B6E27CCAE}"/>
          </ac:spMkLst>
        </pc:spChg>
        <pc:spChg chg="add del">
          <ac:chgData name="D De Jager" userId="S::41669436@mynwu.ac.za::1c86a497-715a-45f8-b0fc-71f1f6d11e80" providerId="AD" clId="Web-{6BA56BF8-6C29-D11D-3335-B48B76554F29}" dt="2024-04-03T08:02:33.357" v="40"/>
          <ac:spMkLst>
            <pc:docMk/>
            <pc:sldMk cId="394099636" sldId="304"/>
            <ac:spMk id="14" creationId="{A3473CF9-37EB-43E7-89EF-D2D1C53D1DAC}"/>
          </ac:spMkLst>
        </pc:spChg>
        <pc:spChg chg="add del">
          <ac:chgData name="D De Jager" userId="S::41669436@mynwu.ac.za::1c86a497-715a-45f8-b0fc-71f1f6d11e80" providerId="AD" clId="Web-{6BA56BF8-6C29-D11D-3335-B48B76554F29}" dt="2024-04-03T08:02:33.357" v="40"/>
          <ac:spMkLst>
            <pc:docMk/>
            <pc:sldMk cId="394099636" sldId="304"/>
            <ac:spMk id="16" creationId="{586B4EF9-43BA-4655-A6FF-1D8E21574C95}"/>
          </ac:spMkLst>
        </pc:spChg>
        <pc:picChg chg="add mod">
          <ac:chgData name="D De Jager" userId="S::41669436@mynwu.ac.za::1c86a497-715a-45f8-b0fc-71f1f6d11e80" providerId="AD" clId="Web-{6BA56BF8-6C29-D11D-3335-B48B76554F29}" dt="2024-04-03T08:02:33.357" v="40"/>
          <ac:picMkLst>
            <pc:docMk/>
            <pc:sldMk cId="394099636" sldId="304"/>
            <ac:picMk id="3" creationId="{3631BB89-DB35-96BE-DBCC-4242C18434FC}"/>
          </ac:picMkLst>
        </pc:picChg>
      </pc:sldChg>
    </pc:docChg>
  </pc:docChgLst>
  <pc:docChgLst>
    <pc:chgData name="Gaby Glöss" userId="S::37562908@mynwu.ac.za::42744dbe-4ff1-4c16-b769-3dd3fac91f20" providerId="AD" clId="Web-{E78D7B04-13F2-807F-BD70-A44966948DAC}"/>
    <pc:docChg chg="modSld">
      <pc:chgData name="Gaby Glöss" userId="S::37562908@mynwu.ac.za::42744dbe-4ff1-4c16-b769-3dd3fac91f20" providerId="AD" clId="Web-{E78D7B04-13F2-807F-BD70-A44966948DAC}" dt="2024-04-03T14:33:56.889" v="105"/>
      <pc:docMkLst>
        <pc:docMk/>
      </pc:docMkLst>
      <pc:sldChg chg="modSp">
        <pc:chgData name="Gaby Glöss" userId="S::37562908@mynwu.ac.za::42744dbe-4ff1-4c16-b769-3dd3fac91f20" providerId="AD" clId="Web-{E78D7B04-13F2-807F-BD70-A44966948DAC}" dt="2024-04-03T14:28:36.291" v="101" actId="20577"/>
        <pc:sldMkLst>
          <pc:docMk/>
          <pc:sldMk cId="1920751135" sldId="262"/>
        </pc:sldMkLst>
        <pc:spChg chg="mod">
          <ac:chgData name="Gaby Glöss" userId="S::37562908@mynwu.ac.za::42744dbe-4ff1-4c16-b769-3dd3fac91f20" providerId="AD" clId="Web-{E78D7B04-13F2-807F-BD70-A44966948DAC}" dt="2024-04-03T14:28:36.291" v="101" actId="20577"/>
          <ac:spMkLst>
            <pc:docMk/>
            <pc:sldMk cId="1920751135" sldId="262"/>
            <ac:spMk id="5" creationId="{CE19BE7D-0EC6-CDEF-C651-F632AA5C4862}"/>
          </ac:spMkLst>
        </pc:spChg>
      </pc:sldChg>
      <pc:sldChg chg="modSp">
        <pc:chgData name="Gaby Glöss" userId="S::37562908@mynwu.ac.za::42744dbe-4ff1-4c16-b769-3dd3fac91f20" providerId="AD" clId="Web-{E78D7B04-13F2-807F-BD70-A44966948DAC}" dt="2024-04-03T14:31:56.403" v="102"/>
        <pc:sldMkLst>
          <pc:docMk/>
          <pc:sldMk cId="234199431" sldId="283"/>
        </pc:sldMkLst>
        <pc:graphicFrameChg chg="modGraphic">
          <ac:chgData name="Gaby Glöss" userId="S::37562908@mynwu.ac.za::42744dbe-4ff1-4c16-b769-3dd3fac91f20" providerId="AD" clId="Web-{E78D7B04-13F2-807F-BD70-A44966948DAC}" dt="2024-04-03T14:31:56.403" v="102"/>
          <ac:graphicFrameMkLst>
            <pc:docMk/>
            <pc:sldMk cId="234199431" sldId="283"/>
            <ac:graphicFrameMk id="4" creationId="{97F2C91A-CE02-161C-DCB6-4CD7E96528FD}"/>
          </ac:graphicFrameMkLst>
        </pc:graphicFrameChg>
      </pc:sldChg>
      <pc:sldChg chg="modSp">
        <pc:chgData name="Gaby Glöss" userId="S::37562908@mynwu.ac.za::42744dbe-4ff1-4c16-b769-3dd3fac91f20" providerId="AD" clId="Web-{E78D7B04-13F2-807F-BD70-A44966948DAC}" dt="2024-04-03T13:49:26.225" v="9"/>
        <pc:sldMkLst>
          <pc:docMk/>
          <pc:sldMk cId="1769946974" sldId="292"/>
        </pc:sldMkLst>
        <pc:graphicFrameChg chg="mod modGraphic">
          <ac:chgData name="Gaby Glöss" userId="S::37562908@mynwu.ac.za::42744dbe-4ff1-4c16-b769-3dd3fac91f20" providerId="AD" clId="Web-{E78D7B04-13F2-807F-BD70-A44966948DAC}" dt="2024-04-03T13:49:26.225" v="9"/>
          <ac:graphicFrameMkLst>
            <pc:docMk/>
            <pc:sldMk cId="1769946974" sldId="292"/>
            <ac:graphicFrameMk id="7" creationId="{59488E2E-2137-DF32-2480-4D69472B1F14}"/>
          </ac:graphicFrameMkLst>
        </pc:graphicFrameChg>
      </pc:sldChg>
      <pc:sldChg chg="modSp">
        <pc:chgData name="Gaby Glöss" userId="S::37562908@mynwu.ac.za::42744dbe-4ff1-4c16-b769-3dd3fac91f20" providerId="AD" clId="Web-{E78D7B04-13F2-807F-BD70-A44966948DAC}" dt="2024-04-03T13:48:47.678" v="5"/>
        <pc:sldMkLst>
          <pc:docMk/>
          <pc:sldMk cId="52768864" sldId="293"/>
        </pc:sldMkLst>
        <pc:graphicFrameChg chg="mod modGraphic">
          <ac:chgData name="Gaby Glöss" userId="S::37562908@mynwu.ac.za::42744dbe-4ff1-4c16-b769-3dd3fac91f20" providerId="AD" clId="Web-{E78D7B04-13F2-807F-BD70-A44966948DAC}" dt="2024-04-03T13:48:47.678" v="5"/>
          <ac:graphicFrameMkLst>
            <pc:docMk/>
            <pc:sldMk cId="52768864" sldId="293"/>
            <ac:graphicFrameMk id="7" creationId="{59488E2E-2137-DF32-2480-4D69472B1F14}"/>
          </ac:graphicFrameMkLst>
        </pc:graphicFrameChg>
      </pc:sldChg>
      <pc:sldChg chg="modSp">
        <pc:chgData name="Gaby Glöss" userId="S::37562908@mynwu.ac.za::42744dbe-4ff1-4c16-b769-3dd3fac91f20" providerId="AD" clId="Web-{E78D7B04-13F2-807F-BD70-A44966948DAC}" dt="2024-04-03T14:02:41.190" v="90"/>
        <pc:sldMkLst>
          <pc:docMk/>
          <pc:sldMk cId="1778260796" sldId="297"/>
        </pc:sldMkLst>
        <pc:graphicFrameChg chg="mod modGraphic">
          <ac:chgData name="Gaby Glöss" userId="S::37562908@mynwu.ac.za::42744dbe-4ff1-4c16-b769-3dd3fac91f20" providerId="AD" clId="Web-{E78D7B04-13F2-807F-BD70-A44966948DAC}" dt="2024-04-03T14:02:41.190" v="90"/>
          <ac:graphicFrameMkLst>
            <pc:docMk/>
            <pc:sldMk cId="1778260796" sldId="297"/>
            <ac:graphicFrameMk id="3" creationId="{DDD39BC3-4136-C4EA-F76A-C0B6FC308B90}"/>
          </ac:graphicFrameMkLst>
        </pc:graphicFrameChg>
      </pc:sldChg>
      <pc:sldChg chg="modSp">
        <pc:chgData name="Gaby Glöss" userId="S::37562908@mynwu.ac.za::42744dbe-4ff1-4c16-b769-3dd3fac91f20" providerId="AD" clId="Web-{E78D7B04-13F2-807F-BD70-A44966948DAC}" dt="2024-04-03T14:02:35.362" v="84"/>
        <pc:sldMkLst>
          <pc:docMk/>
          <pc:sldMk cId="3215987287" sldId="298"/>
        </pc:sldMkLst>
        <pc:graphicFrameChg chg="mod modGraphic">
          <ac:chgData name="Gaby Glöss" userId="S::37562908@mynwu.ac.za::42744dbe-4ff1-4c16-b769-3dd3fac91f20" providerId="AD" clId="Web-{E78D7B04-13F2-807F-BD70-A44966948DAC}" dt="2024-04-03T14:02:35.362" v="84"/>
          <ac:graphicFrameMkLst>
            <pc:docMk/>
            <pc:sldMk cId="3215987287" sldId="298"/>
            <ac:graphicFrameMk id="3" creationId="{DDD39BC3-4136-C4EA-F76A-C0B6FC308B90}"/>
          </ac:graphicFrameMkLst>
        </pc:graphicFrameChg>
      </pc:sldChg>
      <pc:sldChg chg="modSp">
        <pc:chgData name="Gaby Glöss" userId="S::37562908@mynwu.ac.za::42744dbe-4ff1-4c16-b769-3dd3fac91f20" providerId="AD" clId="Web-{E78D7B04-13F2-807F-BD70-A44966948DAC}" dt="2024-04-03T14:33:56.889" v="105"/>
        <pc:sldMkLst>
          <pc:docMk/>
          <pc:sldMk cId="4180225044" sldId="303"/>
        </pc:sldMkLst>
        <pc:spChg chg="mod">
          <ac:chgData name="Gaby Glöss" userId="S::37562908@mynwu.ac.za::42744dbe-4ff1-4c16-b769-3dd3fac91f20" providerId="AD" clId="Web-{E78D7B04-13F2-807F-BD70-A44966948DAC}" dt="2024-04-03T14:32:37.075" v="103" actId="20577"/>
          <ac:spMkLst>
            <pc:docMk/>
            <pc:sldMk cId="4180225044" sldId="303"/>
            <ac:spMk id="5" creationId="{FCDFDAA3-0359-14F9-CFBB-CAC287BDDDAC}"/>
          </ac:spMkLst>
        </pc:spChg>
        <pc:spChg chg="mod">
          <ac:chgData name="Gaby Glöss" userId="S::37562908@mynwu.ac.za::42744dbe-4ff1-4c16-b769-3dd3fac91f20" providerId="AD" clId="Web-{E78D7B04-13F2-807F-BD70-A44966948DAC}" dt="2024-04-03T14:33:56.889" v="105"/>
          <ac:spMkLst>
            <pc:docMk/>
            <pc:sldMk cId="4180225044" sldId="303"/>
            <ac:spMk id="9" creationId="{9BE394C6-B729-1356-EE8A-C51AB810AD5F}"/>
          </ac:spMkLst>
        </pc:spChg>
      </pc:sldChg>
      <pc:sldChg chg="modSp">
        <pc:chgData name="Gaby Glöss" userId="S::37562908@mynwu.ac.za::42744dbe-4ff1-4c16-b769-3dd3fac91f20" providerId="AD" clId="Web-{E78D7B04-13F2-807F-BD70-A44966948DAC}" dt="2024-04-03T14:18:11.782" v="92" actId="1076"/>
        <pc:sldMkLst>
          <pc:docMk/>
          <pc:sldMk cId="3188078544" sldId="306"/>
        </pc:sldMkLst>
        <pc:picChg chg="mod">
          <ac:chgData name="Gaby Glöss" userId="S::37562908@mynwu.ac.za::42744dbe-4ff1-4c16-b769-3dd3fac91f20" providerId="AD" clId="Web-{E78D7B04-13F2-807F-BD70-A44966948DAC}" dt="2024-04-03T14:18:11.782" v="92" actId="1076"/>
          <ac:picMkLst>
            <pc:docMk/>
            <pc:sldMk cId="3188078544" sldId="306"/>
            <ac:picMk id="3" creationId="{D1656BB2-2763-0EF3-3A01-CE06C9447AEA}"/>
          </ac:picMkLst>
        </pc:picChg>
      </pc:sldChg>
    </pc:docChg>
  </pc:docChgLst>
  <pc:docChgLst>
    <pc:chgData name="RM Koekemoer" userId="S::33538107@mynwu.ac.za::812eba6d-e31d-444b-a13c-458acb705475" providerId="AD" clId="Web-{8E003127-EE93-B746-7D26-777601F917B0}"/>
    <pc:docChg chg="modSld modMainMaster">
      <pc:chgData name="RM Koekemoer" userId="S::33538107@mynwu.ac.za::812eba6d-e31d-444b-a13c-458acb705475" providerId="AD" clId="Web-{8E003127-EE93-B746-7D26-777601F917B0}" dt="2024-04-04T13:45:24.748" v="129" actId="1076"/>
      <pc:docMkLst>
        <pc:docMk/>
      </pc:docMkLst>
      <pc:sldChg chg="addSp delSp modTransition addAnim delAnim modAnim">
        <pc:chgData name="RM Koekemoer" userId="S::33538107@mynwu.ac.za::812eba6d-e31d-444b-a13c-458acb705475" providerId="AD" clId="Web-{8E003127-EE93-B746-7D26-777601F917B0}" dt="2024-04-04T13:31:02.464" v="118"/>
        <pc:sldMkLst>
          <pc:docMk/>
          <pc:sldMk cId="2165031192" sldId="256"/>
        </pc:sldMkLst>
        <pc:inkChg chg="add del">
          <ac:chgData name="RM Koekemoer" userId="S::33538107@mynwu.ac.za::812eba6d-e31d-444b-a13c-458acb705475" providerId="AD" clId="Web-{8E003127-EE93-B746-7D26-777601F917B0}" dt="2024-04-04T13:23:18.571" v="104"/>
          <ac:inkMkLst>
            <pc:docMk/>
            <pc:sldMk cId="2165031192" sldId="256"/>
            <ac:inkMk id="5" creationId="{969616E5-5074-8354-5E94-9BB5FB6CE2F8}"/>
          </ac:inkMkLst>
        </pc:inkChg>
      </pc:sldChg>
      <pc:sldChg chg="modTransition">
        <pc:chgData name="RM Koekemoer" userId="S::33538107@mynwu.ac.za::812eba6d-e31d-444b-a13c-458acb705475" providerId="AD" clId="Web-{8E003127-EE93-B746-7D26-777601F917B0}" dt="2024-04-04T13:31:02.464" v="118"/>
        <pc:sldMkLst>
          <pc:docMk/>
          <pc:sldMk cId="685411342" sldId="258"/>
        </pc:sldMkLst>
      </pc:sldChg>
      <pc:sldChg chg="modSp modTransition">
        <pc:chgData name="RM Koekemoer" userId="S::33538107@mynwu.ac.za::812eba6d-e31d-444b-a13c-458acb705475" providerId="AD" clId="Web-{8E003127-EE93-B746-7D26-777601F917B0}" dt="2024-04-04T13:31:02.464" v="118"/>
        <pc:sldMkLst>
          <pc:docMk/>
          <pc:sldMk cId="3603431525" sldId="259"/>
        </pc:sldMkLst>
        <pc:spChg chg="mod">
          <ac:chgData name="RM Koekemoer" userId="S::33538107@mynwu.ac.za::812eba6d-e31d-444b-a13c-458acb705475" providerId="AD" clId="Web-{8E003127-EE93-B746-7D26-777601F917B0}" dt="2024-04-04T13:07:38.863" v="18" actId="14100"/>
          <ac:spMkLst>
            <pc:docMk/>
            <pc:sldMk cId="3603431525" sldId="259"/>
            <ac:spMk id="47" creationId="{BAA846BE-3A5D-6E65-9622-AB08DE82713F}"/>
          </ac:spMkLst>
        </pc:spChg>
      </pc:sldChg>
      <pc:sldChg chg="modSp mod modTransition modClrScheme chgLayout">
        <pc:chgData name="RM Koekemoer" userId="S::33538107@mynwu.ac.za::812eba6d-e31d-444b-a13c-458acb705475" providerId="AD" clId="Web-{8E003127-EE93-B746-7D26-777601F917B0}" dt="2024-04-04T13:31:02.464" v="118"/>
        <pc:sldMkLst>
          <pc:docMk/>
          <pc:sldMk cId="945787325" sldId="260"/>
        </pc:sldMkLst>
        <pc:spChg chg="mod ord">
          <ac:chgData name="RM Koekemoer" userId="S::33538107@mynwu.ac.za::812eba6d-e31d-444b-a13c-458acb705475" providerId="AD" clId="Web-{8E003127-EE93-B746-7D26-777601F917B0}" dt="2024-04-04T13:09:07.429" v="29" actId="1076"/>
          <ac:spMkLst>
            <pc:docMk/>
            <pc:sldMk cId="945787325" sldId="260"/>
            <ac:spMk id="2" creationId="{EE56EFF9-F085-502B-1466-A7DBCB33E3BD}"/>
          </ac:spMkLst>
        </pc:spChg>
      </pc:sldChg>
      <pc:sldChg chg="modSp mod modTransition modClrScheme chgLayout">
        <pc:chgData name="RM Koekemoer" userId="S::33538107@mynwu.ac.za::812eba6d-e31d-444b-a13c-458acb705475" providerId="AD" clId="Web-{8E003127-EE93-B746-7D26-777601F917B0}" dt="2024-04-04T13:31:02.464" v="118"/>
        <pc:sldMkLst>
          <pc:docMk/>
          <pc:sldMk cId="529068342" sldId="261"/>
        </pc:sldMkLst>
        <pc:spChg chg="mod ord">
          <ac:chgData name="RM Koekemoer" userId="S::33538107@mynwu.ac.za::812eba6d-e31d-444b-a13c-458acb705475" providerId="AD" clId="Web-{8E003127-EE93-B746-7D26-777601F917B0}" dt="2024-04-04T13:09:01.960" v="28" actId="1076"/>
          <ac:spMkLst>
            <pc:docMk/>
            <pc:sldMk cId="529068342" sldId="261"/>
            <ac:spMk id="2" creationId="{EE56EFF9-F085-502B-1466-A7DBCB33E3BD}"/>
          </ac:spMkLst>
        </pc:spChg>
      </pc:sldChg>
      <pc:sldChg chg="modSp mod modTransition setBg">
        <pc:chgData name="RM Koekemoer" userId="S::33538107@mynwu.ac.za::812eba6d-e31d-444b-a13c-458acb705475" providerId="AD" clId="Web-{8E003127-EE93-B746-7D26-777601F917B0}" dt="2024-04-04T13:31:02.464" v="118"/>
        <pc:sldMkLst>
          <pc:docMk/>
          <pc:sldMk cId="1920751135" sldId="262"/>
        </pc:sldMkLst>
        <pc:spChg chg="mod">
          <ac:chgData name="RM Koekemoer" userId="S::33538107@mynwu.ac.za::812eba6d-e31d-444b-a13c-458acb705475" providerId="AD" clId="Web-{8E003127-EE93-B746-7D26-777601F917B0}" dt="2024-04-04T13:08:51.194" v="27" actId="1076"/>
          <ac:spMkLst>
            <pc:docMk/>
            <pc:sldMk cId="1920751135" sldId="262"/>
            <ac:spMk id="2" creationId="{EE56EFF9-F085-502B-1466-A7DBCB33E3BD}"/>
          </ac:spMkLst>
        </pc:spChg>
      </pc:sldChg>
      <pc:sldChg chg="addSp delSp modSp mod modTransition modClrScheme chgLayout">
        <pc:chgData name="RM Koekemoer" userId="S::33538107@mynwu.ac.za::812eba6d-e31d-444b-a13c-458acb705475" providerId="AD" clId="Web-{8E003127-EE93-B746-7D26-777601F917B0}" dt="2024-04-04T13:31:02.464" v="118"/>
        <pc:sldMkLst>
          <pc:docMk/>
          <pc:sldMk cId="3485268993" sldId="263"/>
        </pc:sldMkLst>
        <pc:spChg chg="mod ord">
          <ac:chgData name="RM Koekemoer" userId="S::33538107@mynwu.ac.za::812eba6d-e31d-444b-a13c-458acb705475" providerId="AD" clId="Web-{8E003127-EE93-B746-7D26-777601F917B0}" dt="2024-04-04T13:08:46.600" v="26" actId="1076"/>
          <ac:spMkLst>
            <pc:docMk/>
            <pc:sldMk cId="3485268993" sldId="263"/>
            <ac:spMk id="2" creationId="{3224124F-D3F4-198A-7804-69618EB6E326}"/>
          </ac:spMkLst>
        </pc:spChg>
        <pc:spChg chg="add del mod ord">
          <ac:chgData name="RM Koekemoer" userId="S::33538107@mynwu.ac.za::812eba6d-e31d-444b-a13c-458acb705475" providerId="AD" clId="Web-{8E003127-EE93-B746-7D26-777601F917B0}" dt="2024-04-04T13:06:05.016" v="12"/>
          <ac:spMkLst>
            <pc:docMk/>
            <pc:sldMk cId="3485268993" sldId="263"/>
            <ac:spMk id="5" creationId="{89E40DF9-76CF-5EFE-ACDD-56A5E4FB09C4}"/>
          </ac:spMkLst>
        </pc:spChg>
      </pc:sldChg>
      <pc:sldChg chg="modSp modTransition">
        <pc:chgData name="RM Koekemoer" userId="S::33538107@mynwu.ac.za::812eba6d-e31d-444b-a13c-458acb705475" providerId="AD" clId="Web-{8E003127-EE93-B746-7D26-777601F917B0}" dt="2024-04-04T13:31:02.464" v="118"/>
        <pc:sldMkLst>
          <pc:docMk/>
          <pc:sldMk cId="2303778868" sldId="264"/>
        </pc:sldMkLst>
        <pc:spChg chg="mod">
          <ac:chgData name="RM Koekemoer" userId="S::33538107@mynwu.ac.za::812eba6d-e31d-444b-a13c-458acb705475" providerId="AD" clId="Web-{8E003127-EE93-B746-7D26-777601F917B0}" dt="2024-04-04T13:10:04.213" v="33" actId="20577"/>
          <ac:spMkLst>
            <pc:docMk/>
            <pc:sldMk cId="2303778868" sldId="264"/>
            <ac:spMk id="2" creationId="{10DEF7F9-573E-A2A8-965D-71E31616D6B9}"/>
          </ac:spMkLst>
        </pc:spChg>
      </pc:sldChg>
      <pc:sldChg chg="modSp modTransition">
        <pc:chgData name="RM Koekemoer" userId="S::33538107@mynwu.ac.za::812eba6d-e31d-444b-a13c-458acb705475" providerId="AD" clId="Web-{8E003127-EE93-B746-7D26-777601F917B0}" dt="2024-04-04T13:42:42.523" v="124" actId="1076"/>
        <pc:sldMkLst>
          <pc:docMk/>
          <pc:sldMk cId="2415803145" sldId="265"/>
        </pc:sldMkLst>
        <pc:spChg chg="mod">
          <ac:chgData name="RM Koekemoer" userId="S::33538107@mynwu.ac.za::812eba6d-e31d-444b-a13c-458acb705475" providerId="AD" clId="Web-{8E003127-EE93-B746-7D26-777601F917B0}" dt="2024-04-04T13:42:42.523" v="124" actId="1076"/>
          <ac:spMkLst>
            <pc:docMk/>
            <pc:sldMk cId="2415803145" sldId="265"/>
            <ac:spMk id="2" creationId="{10DEF7F9-573E-A2A8-965D-71E31616D6B9}"/>
          </ac:spMkLst>
        </pc:spChg>
      </pc:sldChg>
      <pc:sldChg chg="modSp modTransition">
        <pc:chgData name="RM Koekemoer" userId="S::33538107@mynwu.ac.za::812eba6d-e31d-444b-a13c-458acb705475" providerId="AD" clId="Web-{8E003127-EE93-B746-7D26-777601F917B0}" dt="2024-04-04T13:42:40.163" v="123" actId="1076"/>
        <pc:sldMkLst>
          <pc:docMk/>
          <pc:sldMk cId="3123143759" sldId="267"/>
        </pc:sldMkLst>
        <pc:spChg chg="mod">
          <ac:chgData name="RM Koekemoer" userId="S::33538107@mynwu.ac.za::812eba6d-e31d-444b-a13c-458acb705475" providerId="AD" clId="Web-{8E003127-EE93-B746-7D26-777601F917B0}" dt="2024-04-04T13:42:40.163" v="123" actId="1076"/>
          <ac:spMkLst>
            <pc:docMk/>
            <pc:sldMk cId="3123143759" sldId="267"/>
            <ac:spMk id="2" creationId="{10DEF7F9-573E-A2A8-965D-71E31616D6B9}"/>
          </ac:spMkLst>
        </pc:spChg>
        <pc:graphicFrameChg chg="mod">
          <ac:chgData name="RM Koekemoer" userId="S::33538107@mynwu.ac.za::812eba6d-e31d-444b-a13c-458acb705475" providerId="AD" clId="Web-{8E003127-EE93-B746-7D26-777601F917B0}" dt="2024-04-04T13:17:24.589" v="66" actId="1076"/>
          <ac:graphicFrameMkLst>
            <pc:docMk/>
            <pc:sldMk cId="3123143759" sldId="267"/>
            <ac:graphicFrameMk id="4" creationId="{F9C4E2D6-0D1B-6496-1565-671C26D353E5}"/>
          </ac:graphicFrameMkLst>
        </pc:graphicFrameChg>
      </pc:sldChg>
      <pc:sldChg chg="modSp mod modTransition modClrScheme chgLayout">
        <pc:chgData name="RM Koekemoer" userId="S::33538107@mynwu.ac.za::812eba6d-e31d-444b-a13c-458acb705475" providerId="AD" clId="Web-{8E003127-EE93-B746-7D26-777601F917B0}" dt="2024-04-04T13:42:37.882" v="122" actId="1076"/>
        <pc:sldMkLst>
          <pc:docMk/>
          <pc:sldMk cId="421999786" sldId="268"/>
        </pc:sldMkLst>
        <pc:spChg chg="mod ord">
          <ac:chgData name="RM Koekemoer" userId="S::33538107@mynwu.ac.za::812eba6d-e31d-444b-a13c-458acb705475" providerId="AD" clId="Web-{8E003127-EE93-B746-7D26-777601F917B0}" dt="2024-04-04T13:42:37.882" v="122" actId="1076"/>
          <ac:spMkLst>
            <pc:docMk/>
            <pc:sldMk cId="421999786" sldId="268"/>
            <ac:spMk id="2" creationId="{10DEF7F9-573E-A2A8-965D-71E31616D6B9}"/>
          </ac:spMkLst>
        </pc:spChg>
        <pc:graphicFrameChg chg="mod ord">
          <ac:chgData name="RM Koekemoer" userId="S::33538107@mynwu.ac.za::812eba6d-e31d-444b-a13c-458acb705475" providerId="AD" clId="Web-{8E003127-EE93-B746-7D26-777601F917B0}" dt="2024-04-04T13:17:34.793" v="67" actId="1076"/>
          <ac:graphicFrameMkLst>
            <pc:docMk/>
            <pc:sldMk cId="421999786" sldId="268"/>
            <ac:graphicFrameMk id="4" creationId="{F9C4E2D6-0D1B-6496-1565-671C26D353E5}"/>
          </ac:graphicFrameMkLst>
        </pc:graphicFrameChg>
      </pc:sldChg>
      <pc:sldChg chg="modSp mod modTransition modClrScheme chgLayout">
        <pc:chgData name="RM Koekemoer" userId="S::33538107@mynwu.ac.za::812eba6d-e31d-444b-a13c-458acb705475" providerId="AD" clId="Web-{8E003127-EE93-B746-7D26-777601F917B0}" dt="2024-04-04T13:31:02.464" v="118"/>
        <pc:sldMkLst>
          <pc:docMk/>
          <pc:sldMk cId="524761476" sldId="270"/>
        </pc:sldMkLst>
        <pc:spChg chg="mod ord">
          <ac:chgData name="RM Koekemoer" userId="S::33538107@mynwu.ac.za::812eba6d-e31d-444b-a13c-458acb705475" providerId="AD" clId="Web-{8E003127-EE93-B746-7D26-777601F917B0}" dt="2024-04-04T13:17:46.387" v="69" actId="1076"/>
          <ac:spMkLst>
            <pc:docMk/>
            <pc:sldMk cId="524761476" sldId="270"/>
            <ac:spMk id="2" creationId="{10DEF7F9-573E-A2A8-965D-71E31616D6B9}"/>
          </ac:spMkLst>
        </pc:spChg>
        <pc:graphicFrameChg chg="mod ord">
          <ac:chgData name="RM Koekemoer" userId="S::33538107@mynwu.ac.za::812eba6d-e31d-444b-a13c-458acb705475" providerId="AD" clId="Web-{8E003127-EE93-B746-7D26-777601F917B0}" dt="2024-04-04T13:17:54.356" v="70" actId="1076"/>
          <ac:graphicFrameMkLst>
            <pc:docMk/>
            <pc:sldMk cId="524761476" sldId="270"/>
            <ac:graphicFrameMk id="4" creationId="{F9C4E2D6-0D1B-6496-1565-671C26D353E5}"/>
          </ac:graphicFrameMkLst>
        </pc:graphicFrameChg>
      </pc:sldChg>
      <pc:sldChg chg="modSp modTransition">
        <pc:chgData name="RM Koekemoer" userId="S::33538107@mynwu.ac.za::812eba6d-e31d-444b-a13c-458acb705475" providerId="AD" clId="Web-{8E003127-EE93-B746-7D26-777601F917B0}" dt="2024-04-04T13:31:02.464" v="118"/>
        <pc:sldMkLst>
          <pc:docMk/>
          <pc:sldMk cId="3355229446" sldId="277"/>
        </pc:sldMkLst>
        <pc:spChg chg="mod">
          <ac:chgData name="RM Koekemoer" userId="S::33538107@mynwu.ac.za::812eba6d-e31d-444b-a13c-458acb705475" providerId="AD" clId="Web-{8E003127-EE93-B746-7D26-777601F917B0}" dt="2024-04-04T13:10:40.058" v="39" actId="20577"/>
          <ac:spMkLst>
            <pc:docMk/>
            <pc:sldMk cId="3355229446" sldId="277"/>
            <ac:spMk id="2" creationId="{10DEF7F9-573E-A2A8-965D-71E31616D6B9}"/>
          </ac:spMkLst>
        </pc:spChg>
      </pc:sldChg>
      <pc:sldChg chg="modSp modTransition">
        <pc:chgData name="RM Koekemoer" userId="S::33538107@mynwu.ac.za::812eba6d-e31d-444b-a13c-458acb705475" providerId="AD" clId="Web-{8E003127-EE93-B746-7D26-777601F917B0}" dt="2024-04-04T13:31:02.464" v="118"/>
        <pc:sldMkLst>
          <pc:docMk/>
          <pc:sldMk cId="705797008" sldId="281"/>
        </pc:sldMkLst>
        <pc:spChg chg="mod">
          <ac:chgData name="RM Koekemoer" userId="S::33538107@mynwu.ac.za::812eba6d-e31d-444b-a13c-458acb705475" providerId="AD" clId="Web-{8E003127-EE93-B746-7D26-777601F917B0}" dt="2024-04-04T13:10:48.121" v="41" actId="20577"/>
          <ac:spMkLst>
            <pc:docMk/>
            <pc:sldMk cId="705797008" sldId="281"/>
            <ac:spMk id="2" creationId="{10DEF7F9-573E-A2A8-965D-71E31616D6B9}"/>
          </ac:spMkLst>
        </pc:spChg>
      </pc:sldChg>
      <pc:sldChg chg="modSp modTransition">
        <pc:chgData name="RM Koekemoer" userId="S::33538107@mynwu.ac.za::812eba6d-e31d-444b-a13c-458acb705475" providerId="AD" clId="Web-{8E003127-EE93-B746-7D26-777601F917B0}" dt="2024-04-04T13:31:02.464" v="118"/>
        <pc:sldMkLst>
          <pc:docMk/>
          <pc:sldMk cId="234199431" sldId="283"/>
        </pc:sldMkLst>
        <pc:spChg chg="mod">
          <ac:chgData name="RM Koekemoer" userId="S::33538107@mynwu.ac.za::812eba6d-e31d-444b-a13c-458acb705475" providerId="AD" clId="Web-{8E003127-EE93-B746-7D26-777601F917B0}" dt="2024-04-04T13:10:51.449" v="42" actId="20577"/>
          <ac:spMkLst>
            <pc:docMk/>
            <pc:sldMk cId="234199431" sldId="283"/>
            <ac:spMk id="2" creationId="{DCC78A25-7178-BC04-332F-BDCE00FAE599}"/>
          </ac:spMkLst>
        </pc:spChg>
      </pc:sldChg>
      <pc:sldChg chg="modSp modTransition">
        <pc:chgData name="RM Koekemoer" userId="S::33538107@mynwu.ac.za::812eba6d-e31d-444b-a13c-458acb705475" providerId="AD" clId="Web-{8E003127-EE93-B746-7D26-777601F917B0}" dt="2024-04-04T13:31:02.464" v="118"/>
        <pc:sldMkLst>
          <pc:docMk/>
          <pc:sldMk cId="233768129" sldId="284"/>
        </pc:sldMkLst>
        <pc:spChg chg="mod">
          <ac:chgData name="RM Koekemoer" userId="S::33538107@mynwu.ac.za::812eba6d-e31d-444b-a13c-458acb705475" providerId="AD" clId="Web-{8E003127-EE93-B746-7D26-777601F917B0}" dt="2024-04-04T13:10:54.996" v="43" actId="20577"/>
          <ac:spMkLst>
            <pc:docMk/>
            <pc:sldMk cId="233768129" sldId="284"/>
            <ac:spMk id="2" creationId="{10DEF7F9-573E-A2A8-965D-71E31616D6B9}"/>
          </ac:spMkLst>
        </pc:spChg>
      </pc:sldChg>
      <pc:sldChg chg="modTransition">
        <pc:chgData name="RM Koekemoer" userId="S::33538107@mynwu.ac.za::812eba6d-e31d-444b-a13c-458acb705475" providerId="AD" clId="Web-{8E003127-EE93-B746-7D26-777601F917B0}" dt="2024-04-04T13:31:02.464" v="118"/>
        <pc:sldMkLst>
          <pc:docMk/>
          <pc:sldMk cId="2105358954" sldId="286"/>
        </pc:sldMkLst>
      </pc:sldChg>
      <pc:sldChg chg="modSp modTransition">
        <pc:chgData name="RM Koekemoer" userId="S::33538107@mynwu.ac.za::812eba6d-e31d-444b-a13c-458acb705475" providerId="AD" clId="Web-{8E003127-EE93-B746-7D26-777601F917B0}" dt="2024-04-04T13:31:02.464" v="118"/>
        <pc:sldMkLst>
          <pc:docMk/>
          <pc:sldMk cId="754301038" sldId="287"/>
        </pc:sldMkLst>
        <pc:spChg chg="mod">
          <ac:chgData name="RM Koekemoer" userId="S::33538107@mynwu.ac.za::812eba6d-e31d-444b-a13c-458acb705475" providerId="AD" clId="Web-{8E003127-EE93-B746-7D26-777601F917B0}" dt="2024-04-04T13:11:05.887" v="45" actId="20577"/>
          <ac:spMkLst>
            <pc:docMk/>
            <pc:sldMk cId="754301038" sldId="287"/>
            <ac:spMk id="2" creationId="{10DEF7F9-573E-A2A8-965D-71E31616D6B9}"/>
          </ac:spMkLst>
        </pc:spChg>
      </pc:sldChg>
      <pc:sldChg chg="modSp modTransition">
        <pc:chgData name="RM Koekemoer" userId="S::33538107@mynwu.ac.za::812eba6d-e31d-444b-a13c-458acb705475" providerId="AD" clId="Web-{8E003127-EE93-B746-7D26-777601F917B0}" dt="2024-04-04T13:31:02.464" v="118"/>
        <pc:sldMkLst>
          <pc:docMk/>
          <pc:sldMk cId="4020615284" sldId="288"/>
        </pc:sldMkLst>
        <pc:spChg chg="mod">
          <ac:chgData name="RM Koekemoer" userId="S::33538107@mynwu.ac.za::812eba6d-e31d-444b-a13c-458acb705475" providerId="AD" clId="Web-{8E003127-EE93-B746-7D26-777601F917B0}" dt="2024-04-04T13:10:59.652" v="44" actId="20577"/>
          <ac:spMkLst>
            <pc:docMk/>
            <pc:sldMk cId="4020615284" sldId="288"/>
            <ac:spMk id="2" creationId="{10DEF7F9-573E-A2A8-965D-71E31616D6B9}"/>
          </ac:spMkLst>
        </pc:spChg>
      </pc:sldChg>
      <pc:sldChg chg="modSp mod modTransition modClrScheme chgLayout">
        <pc:chgData name="RM Koekemoer" userId="S::33538107@mynwu.ac.za::812eba6d-e31d-444b-a13c-458acb705475" providerId="AD" clId="Web-{8E003127-EE93-B746-7D26-777601F917B0}" dt="2024-04-04T13:31:02.464" v="118"/>
        <pc:sldMkLst>
          <pc:docMk/>
          <pc:sldMk cId="1588437664" sldId="289"/>
        </pc:sldMkLst>
        <pc:spChg chg="mod ord">
          <ac:chgData name="RM Koekemoer" userId="S::33538107@mynwu.ac.za::812eba6d-e31d-444b-a13c-458acb705475" providerId="AD" clId="Web-{8E003127-EE93-B746-7D26-777601F917B0}" dt="2024-04-04T13:20:05.611" v="78" actId="1076"/>
          <ac:spMkLst>
            <pc:docMk/>
            <pc:sldMk cId="1588437664" sldId="289"/>
            <ac:spMk id="2" creationId="{10DEF7F9-573E-A2A8-965D-71E31616D6B9}"/>
          </ac:spMkLst>
        </pc:spChg>
      </pc:sldChg>
      <pc:sldChg chg="modSp mod modTransition modClrScheme chgLayout">
        <pc:chgData name="RM Koekemoer" userId="S::33538107@mynwu.ac.za::812eba6d-e31d-444b-a13c-458acb705475" providerId="AD" clId="Web-{8E003127-EE93-B746-7D26-777601F917B0}" dt="2024-04-04T13:31:02.464" v="118"/>
        <pc:sldMkLst>
          <pc:docMk/>
          <pc:sldMk cId="1051640382" sldId="291"/>
        </pc:sldMkLst>
        <pc:spChg chg="mod ord">
          <ac:chgData name="RM Koekemoer" userId="S::33538107@mynwu.ac.za::812eba6d-e31d-444b-a13c-458acb705475" providerId="AD" clId="Web-{8E003127-EE93-B746-7D26-777601F917B0}" dt="2024-04-04T13:20:12.017" v="79" actId="1076"/>
          <ac:spMkLst>
            <pc:docMk/>
            <pc:sldMk cId="1051640382" sldId="291"/>
            <ac:spMk id="2" creationId="{10DEF7F9-573E-A2A8-965D-71E31616D6B9}"/>
          </ac:spMkLst>
        </pc:spChg>
      </pc:sldChg>
      <pc:sldChg chg="modSp modTransition">
        <pc:chgData name="RM Koekemoer" userId="S::33538107@mynwu.ac.za::812eba6d-e31d-444b-a13c-458acb705475" providerId="AD" clId="Web-{8E003127-EE93-B746-7D26-777601F917B0}" dt="2024-04-04T13:31:02.464" v="118"/>
        <pc:sldMkLst>
          <pc:docMk/>
          <pc:sldMk cId="1769946974" sldId="292"/>
        </pc:sldMkLst>
        <pc:spChg chg="mod">
          <ac:chgData name="RM Koekemoer" userId="S::33538107@mynwu.ac.za::812eba6d-e31d-444b-a13c-458acb705475" providerId="AD" clId="Web-{8E003127-EE93-B746-7D26-777601F917B0}" dt="2024-04-04T13:11:27.013" v="51" actId="20577"/>
          <ac:spMkLst>
            <pc:docMk/>
            <pc:sldMk cId="1769946974" sldId="292"/>
            <ac:spMk id="2" creationId="{10DEF7F9-573E-A2A8-965D-71E31616D6B9}"/>
          </ac:spMkLst>
        </pc:spChg>
      </pc:sldChg>
      <pc:sldChg chg="modSp modTransition">
        <pc:chgData name="RM Koekemoer" userId="S::33538107@mynwu.ac.za::812eba6d-e31d-444b-a13c-458acb705475" providerId="AD" clId="Web-{8E003127-EE93-B746-7D26-777601F917B0}" dt="2024-04-04T13:31:02.464" v="118"/>
        <pc:sldMkLst>
          <pc:docMk/>
          <pc:sldMk cId="52768864" sldId="293"/>
        </pc:sldMkLst>
        <pc:spChg chg="mod">
          <ac:chgData name="RM Koekemoer" userId="S::33538107@mynwu.ac.za::812eba6d-e31d-444b-a13c-458acb705475" providerId="AD" clId="Web-{8E003127-EE93-B746-7D26-777601F917B0}" dt="2024-04-04T13:11:23.841" v="50" actId="20577"/>
          <ac:spMkLst>
            <pc:docMk/>
            <pc:sldMk cId="52768864" sldId="293"/>
            <ac:spMk id="2" creationId="{10DEF7F9-573E-A2A8-965D-71E31616D6B9}"/>
          </ac:spMkLst>
        </pc:spChg>
      </pc:sldChg>
      <pc:sldChg chg="modSp modTransition">
        <pc:chgData name="RM Koekemoer" userId="S::33538107@mynwu.ac.za::812eba6d-e31d-444b-a13c-458acb705475" providerId="AD" clId="Web-{8E003127-EE93-B746-7D26-777601F917B0}" dt="2024-04-04T13:31:02.464" v="118"/>
        <pc:sldMkLst>
          <pc:docMk/>
          <pc:sldMk cId="2396831361" sldId="295"/>
        </pc:sldMkLst>
        <pc:spChg chg="mod">
          <ac:chgData name="RM Koekemoer" userId="S::33538107@mynwu.ac.za::812eba6d-e31d-444b-a13c-458acb705475" providerId="AD" clId="Web-{8E003127-EE93-B746-7D26-777601F917B0}" dt="2024-04-04T13:10:44.042" v="40" actId="20577"/>
          <ac:spMkLst>
            <pc:docMk/>
            <pc:sldMk cId="2396831361" sldId="295"/>
            <ac:spMk id="2" creationId="{10DEF7F9-573E-A2A8-965D-71E31616D6B9}"/>
          </ac:spMkLst>
        </pc:spChg>
      </pc:sldChg>
      <pc:sldChg chg="modSp modTransition">
        <pc:chgData name="RM Koekemoer" userId="S::33538107@mynwu.ac.za::812eba6d-e31d-444b-a13c-458acb705475" providerId="AD" clId="Web-{8E003127-EE93-B746-7D26-777601F917B0}" dt="2024-04-04T13:31:02.464" v="118"/>
        <pc:sldMkLst>
          <pc:docMk/>
          <pc:sldMk cId="1778260796" sldId="297"/>
        </pc:sldMkLst>
        <pc:spChg chg="mod">
          <ac:chgData name="RM Koekemoer" userId="S::33538107@mynwu.ac.za::812eba6d-e31d-444b-a13c-458acb705475" providerId="AD" clId="Web-{8E003127-EE93-B746-7D26-777601F917B0}" dt="2024-04-04T13:11:30.888" v="52" actId="20577"/>
          <ac:spMkLst>
            <pc:docMk/>
            <pc:sldMk cId="1778260796" sldId="297"/>
            <ac:spMk id="2" creationId="{10DEF7F9-573E-A2A8-965D-71E31616D6B9}"/>
          </ac:spMkLst>
        </pc:spChg>
      </pc:sldChg>
      <pc:sldChg chg="addSp delSp modSp modTransition">
        <pc:chgData name="RM Koekemoer" userId="S::33538107@mynwu.ac.za::812eba6d-e31d-444b-a13c-458acb705475" providerId="AD" clId="Web-{8E003127-EE93-B746-7D26-777601F917B0}" dt="2024-04-04T13:31:02.464" v="118"/>
        <pc:sldMkLst>
          <pc:docMk/>
          <pc:sldMk cId="3215987287" sldId="298"/>
        </pc:sldMkLst>
        <pc:spChg chg="mod">
          <ac:chgData name="RM Koekemoer" userId="S::33538107@mynwu.ac.za::812eba6d-e31d-444b-a13c-458acb705475" providerId="AD" clId="Web-{8E003127-EE93-B746-7D26-777601F917B0}" dt="2024-04-04T13:11:34.075" v="53" actId="20577"/>
          <ac:spMkLst>
            <pc:docMk/>
            <pc:sldMk cId="3215987287" sldId="298"/>
            <ac:spMk id="2" creationId="{10DEF7F9-573E-A2A8-965D-71E31616D6B9}"/>
          </ac:spMkLst>
        </pc:spChg>
        <pc:inkChg chg="add del">
          <ac:chgData name="RM Koekemoer" userId="S::33538107@mynwu.ac.za::812eba6d-e31d-444b-a13c-458acb705475" providerId="AD" clId="Web-{8E003127-EE93-B746-7D26-777601F917B0}" dt="2024-04-04T13:22:54.508" v="102"/>
          <ac:inkMkLst>
            <pc:docMk/>
            <pc:sldMk cId="3215987287" sldId="298"/>
            <ac:inkMk id="4" creationId="{7B3847F7-7F4A-5635-5CE7-692C238C95B2}"/>
          </ac:inkMkLst>
        </pc:inkChg>
        <pc:inkChg chg="add del">
          <ac:chgData name="RM Koekemoer" userId="S::33538107@mynwu.ac.za::812eba6d-e31d-444b-a13c-458acb705475" providerId="AD" clId="Web-{8E003127-EE93-B746-7D26-777601F917B0}" dt="2024-04-04T13:22:53.320" v="101"/>
          <ac:inkMkLst>
            <pc:docMk/>
            <pc:sldMk cId="3215987287" sldId="298"/>
            <ac:inkMk id="5" creationId="{4BAE9605-E7D7-07CE-07E4-352CE8E8C117}"/>
          </ac:inkMkLst>
        </pc:inkChg>
      </pc:sldChg>
      <pc:sldChg chg="modSp mod modTransition modClrScheme chgLayout">
        <pc:chgData name="RM Koekemoer" userId="S::33538107@mynwu.ac.za::812eba6d-e31d-444b-a13c-458acb705475" providerId="AD" clId="Web-{8E003127-EE93-B746-7D26-777601F917B0}" dt="2024-04-04T13:31:02.464" v="118"/>
        <pc:sldMkLst>
          <pc:docMk/>
          <pc:sldMk cId="1089979739" sldId="299"/>
        </pc:sldMkLst>
        <pc:spChg chg="mod ord">
          <ac:chgData name="RM Koekemoer" userId="S::33538107@mynwu.ac.za::812eba6d-e31d-444b-a13c-458acb705475" providerId="AD" clId="Web-{8E003127-EE93-B746-7D26-777601F917B0}" dt="2024-04-04T13:20:01.876" v="77" actId="1076"/>
          <ac:spMkLst>
            <pc:docMk/>
            <pc:sldMk cId="1089979739" sldId="299"/>
            <ac:spMk id="2" creationId="{10DEF7F9-573E-A2A8-965D-71E31616D6B9}"/>
          </ac:spMkLst>
        </pc:spChg>
      </pc:sldChg>
      <pc:sldChg chg="addSp delSp modSp modTransition">
        <pc:chgData name="RM Koekemoer" userId="S::33538107@mynwu.ac.za::812eba6d-e31d-444b-a13c-458acb705475" providerId="AD" clId="Web-{8E003127-EE93-B746-7D26-777601F917B0}" dt="2024-04-04T13:31:02.464" v="118"/>
        <pc:sldMkLst>
          <pc:docMk/>
          <pc:sldMk cId="1105740601" sldId="300"/>
        </pc:sldMkLst>
        <pc:spChg chg="mod">
          <ac:chgData name="RM Koekemoer" userId="S::33538107@mynwu.ac.za::812eba6d-e31d-444b-a13c-458acb705475" providerId="AD" clId="Web-{8E003127-EE93-B746-7D26-777601F917B0}" dt="2024-04-04T13:11:38.685" v="54" actId="20577"/>
          <ac:spMkLst>
            <pc:docMk/>
            <pc:sldMk cId="1105740601" sldId="300"/>
            <ac:spMk id="2" creationId="{10DEF7F9-573E-A2A8-965D-71E31616D6B9}"/>
          </ac:spMkLst>
        </pc:spChg>
        <pc:inkChg chg="add del">
          <ac:chgData name="RM Koekemoer" userId="S::33538107@mynwu.ac.za::812eba6d-e31d-444b-a13c-458acb705475" providerId="AD" clId="Web-{8E003127-EE93-B746-7D26-777601F917B0}" dt="2024-04-04T13:22:15.319" v="96"/>
          <ac:inkMkLst>
            <pc:docMk/>
            <pc:sldMk cId="1105740601" sldId="300"/>
            <ac:inkMk id="7" creationId="{2F216725-0B43-5CD1-EBC2-4A1B47F91332}"/>
          </ac:inkMkLst>
        </pc:inkChg>
        <pc:inkChg chg="add del">
          <ac:chgData name="RM Koekemoer" userId="S::33538107@mynwu.ac.za::812eba6d-e31d-444b-a13c-458acb705475" providerId="AD" clId="Web-{8E003127-EE93-B746-7D26-777601F917B0}" dt="2024-04-04T13:22:34.976" v="98"/>
          <ac:inkMkLst>
            <pc:docMk/>
            <pc:sldMk cId="1105740601" sldId="300"/>
            <ac:inkMk id="8" creationId="{D147F018-C658-ABAC-1805-393F698C05DB}"/>
          </ac:inkMkLst>
        </pc:inkChg>
      </pc:sldChg>
      <pc:sldChg chg="modSp mod modTransition modClrScheme chgLayout">
        <pc:chgData name="RM Koekemoer" userId="S::33538107@mynwu.ac.za::812eba6d-e31d-444b-a13c-458acb705475" providerId="AD" clId="Web-{8E003127-EE93-B746-7D26-777601F917B0}" dt="2024-04-04T13:45:24.748" v="129" actId="1076"/>
        <pc:sldMkLst>
          <pc:docMk/>
          <pc:sldMk cId="4137625796" sldId="301"/>
        </pc:sldMkLst>
        <pc:spChg chg="mod ord">
          <ac:chgData name="RM Koekemoer" userId="S::33538107@mynwu.ac.za::812eba6d-e31d-444b-a13c-458acb705475" providerId="AD" clId="Web-{8E003127-EE93-B746-7D26-777601F917B0}" dt="2024-04-04T13:20:54.644" v="88"/>
          <ac:spMkLst>
            <pc:docMk/>
            <pc:sldMk cId="4137625796" sldId="301"/>
            <ac:spMk id="2" creationId="{10DEF7F9-573E-A2A8-965D-71E31616D6B9}"/>
          </ac:spMkLst>
        </pc:spChg>
        <pc:spChg chg="mod">
          <ac:chgData name="RM Koekemoer" userId="S::33538107@mynwu.ac.za::812eba6d-e31d-444b-a13c-458acb705475" providerId="AD" clId="Web-{8E003127-EE93-B746-7D26-777601F917B0}" dt="2024-04-04T13:20:54.644" v="89"/>
          <ac:spMkLst>
            <pc:docMk/>
            <pc:sldMk cId="4137625796" sldId="301"/>
            <ac:spMk id="4" creationId="{6B43FD8B-C856-8293-AB0B-5A12CEB69DE4}"/>
          </ac:spMkLst>
        </pc:spChg>
        <pc:spChg chg="mod">
          <ac:chgData name="RM Koekemoer" userId="S::33538107@mynwu.ac.za::812eba6d-e31d-444b-a13c-458acb705475" providerId="AD" clId="Web-{8E003127-EE93-B746-7D26-777601F917B0}" dt="2024-04-04T13:45:09.810" v="125" actId="1076"/>
          <ac:spMkLst>
            <pc:docMk/>
            <pc:sldMk cId="4137625796" sldId="301"/>
            <ac:spMk id="5" creationId="{2515FE11-2A0C-F8C3-EC10-98AE69B72D4A}"/>
          </ac:spMkLst>
        </pc:spChg>
        <pc:spChg chg="mod">
          <ac:chgData name="RM Koekemoer" userId="S::33538107@mynwu.ac.za::812eba6d-e31d-444b-a13c-458acb705475" providerId="AD" clId="Web-{8E003127-EE93-B746-7D26-777601F917B0}" dt="2024-04-04T13:45:12.169" v="126" actId="1076"/>
          <ac:spMkLst>
            <pc:docMk/>
            <pc:sldMk cId="4137625796" sldId="301"/>
            <ac:spMk id="6" creationId="{211B1E83-FCB0-94FB-7F1B-0ED3C2ADD6D9}"/>
          </ac:spMkLst>
        </pc:spChg>
        <pc:spChg chg="mod">
          <ac:chgData name="RM Koekemoer" userId="S::33538107@mynwu.ac.za::812eba6d-e31d-444b-a13c-458acb705475" providerId="AD" clId="Web-{8E003127-EE93-B746-7D26-777601F917B0}" dt="2024-04-04T13:45:14.685" v="127" actId="1076"/>
          <ac:spMkLst>
            <pc:docMk/>
            <pc:sldMk cId="4137625796" sldId="301"/>
            <ac:spMk id="7" creationId="{3821963C-0994-A502-BE97-C3648F16932A}"/>
          </ac:spMkLst>
        </pc:spChg>
        <pc:spChg chg="mod">
          <ac:chgData name="RM Koekemoer" userId="S::33538107@mynwu.ac.za::812eba6d-e31d-444b-a13c-458acb705475" providerId="AD" clId="Web-{8E003127-EE93-B746-7D26-777601F917B0}" dt="2024-04-04T13:45:16.544" v="128" actId="1076"/>
          <ac:spMkLst>
            <pc:docMk/>
            <pc:sldMk cId="4137625796" sldId="301"/>
            <ac:spMk id="8" creationId="{E854F91A-1C0A-08BF-AF29-2C8F5DB475AA}"/>
          </ac:spMkLst>
        </pc:spChg>
        <pc:graphicFrameChg chg="mod">
          <ac:chgData name="RM Koekemoer" userId="S::33538107@mynwu.ac.za::812eba6d-e31d-444b-a13c-458acb705475" providerId="AD" clId="Web-{8E003127-EE93-B746-7D26-777601F917B0}" dt="2024-04-04T13:45:24.748" v="129" actId="1076"/>
          <ac:graphicFrameMkLst>
            <pc:docMk/>
            <pc:sldMk cId="4137625796" sldId="301"/>
            <ac:graphicFrameMk id="3" creationId="{DDD39BC3-4136-C4EA-F76A-C0B6FC308B90}"/>
          </ac:graphicFrameMkLst>
        </pc:graphicFrameChg>
      </pc:sldChg>
      <pc:sldChg chg="modSp modTransition">
        <pc:chgData name="RM Koekemoer" userId="S::33538107@mynwu.ac.za::812eba6d-e31d-444b-a13c-458acb705475" providerId="AD" clId="Web-{8E003127-EE93-B746-7D26-777601F917B0}" dt="2024-04-04T13:31:02.464" v="118"/>
        <pc:sldMkLst>
          <pc:docMk/>
          <pc:sldMk cId="1232932720" sldId="302"/>
        </pc:sldMkLst>
        <pc:spChg chg="mod">
          <ac:chgData name="RM Koekemoer" userId="S::33538107@mynwu.ac.za::812eba6d-e31d-444b-a13c-458acb705475" providerId="AD" clId="Web-{8E003127-EE93-B746-7D26-777601F917B0}" dt="2024-04-04T13:11:20.575" v="49" actId="20577"/>
          <ac:spMkLst>
            <pc:docMk/>
            <pc:sldMk cId="1232932720" sldId="302"/>
            <ac:spMk id="2" creationId="{10DEF7F9-573E-A2A8-965D-71E31616D6B9}"/>
          </ac:spMkLst>
        </pc:spChg>
      </pc:sldChg>
      <pc:sldChg chg="modSp modTransition">
        <pc:chgData name="RM Koekemoer" userId="S::33538107@mynwu.ac.za::812eba6d-e31d-444b-a13c-458acb705475" providerId="AD" clId="Web-{8E003127-EE93-B746-7D26-777601F917B0}" dt="2024-04-04T13:31:02.464" v="118"/>
        <pc:sldMkLst>
          <pc:docMk/>
          <pc:sldMk cId="4180225044" sldId="303"/>
        </pc:sldMkLst>
        <pc:spChg chg="mod">
          <ac:chgData name="RM Koekemoer" userId="S::33538107@mynwu.ac.za::812eba6d-e31d-444b-a13c-458acb705475" providerId="AD" clId="Web-{8E003127-EE93-B746-7D26-777601F917B0}" dt="2024-04-04T13:12:09.514" v="60" actId="20577"/>
          <ac:spMkLst>
            <pc:docMk/>
            <pc:sldMk cId="4180225044" sldId="303"/>
            <ac:spMk id="5" creationId="{FCDFDAA3-0359-14F9-CFBB-CAC287BDDDAC}"/>
          </ac:spMkLst>
        </pc:spChg>
      </pc:sldChg>
      <pc:sldChg chg="modSp modTransition">
        <pc:chgData name="RM Koekemoer" userId="S::33538107@mynwu.ac.za::812eba6d-e31d-444b-a13c-458acb705475" providerId="AD" clId="Web-{8E003127-EE93-B746-7D26-777601F917B0}" dt="2024-04-04T13:31:02.464" v="118"/>
        <pc:sldMkLst>
          <pc:docMk/>
          <pc:sldMk cId="394099636" sldId="304"/>
        </pc:sldMkLst>
        <pc:spChg chg="mod">
          <ac:chgData name="RM Koekemoer" userId="S::33538107@mynwu.ac.za::812eba6d-e31d-444b-a13c-458acb705475" providerId="AD" clId="Web-{8E003127-EE93-B746-7D26-777601F917B0}" dt="2024-04-04T13:12:22.609" v="62" actId="20577"/>
          <ac:spMkLst>
            <pc:docMk/>
            <pc:sldMk cId="394099636" sldId="304"/>
            <ac:spMk id="2" creationId="{10DEF7F9-573E-A2A8-965D-71E31616D6B9}"/>
          </ac:spMkLst>
        </pc:spChg>
      </pc:sldChg>
      <pc:sldChg chg="modSp modTransition">
        <pc:chgData name="RM Koekemoer" userId="S::33538107@mynwu.ac.za::812eba6d-e31d-444b-a13c-458acb705475" providerId="AD" clId="Web-{8E003127-EE93-B746-7D26-777601F917B0}" dt="2024-04-04T13:31:02.464" v="118"/>
        <pc:sldMkLst>
          <pc:docMk/>
          <pc:sldMk cId="4135432788" sldId="305"/>
        </pc:sldMkLst>
        <pc:spChg chg="mod">
          <ac:chgData name="RM Koekemoer" userId="S::33538107@mynwu.ac.za::812eba6d-e31d-444b-a13c-458acb705475" providerId="AD" clId="Web-{8E003127-EE93-B746-7D26-777601F917B0}" dt="2024-04-04T13:21:22.989" v="94" actId="1076"/>
          <ac:spMkLst>
            <pc:docMk/>
            <pc:sldMk cId="4135432788" sldId="305"/>
            <ac:spMk id="2" creationId="{44D54C9E-D4BB-1704-1973-F8C1868AAC6D}"/>
          </ac:spMkLst>
        </pc:spChg>
      </pc:sldChg>
      <pc:sldChg chg="modSp modTransition">
        <pc:chgData name="RM Koekemoer" userId="S::33538107@mynwu.ac.za::812eba6d-e31d-444b-a13c-458acb705475" providerId="AD" clId="Web-{8E003127-EE93-B746-7D26-777601F917B0}" dt="2024-04-04T13:31:02.464" v="118"/>
        <pc:sldMkLst>
          <pc:docMk/>
          <pc:sldMk cId="3188078544" sldId="306"/>
        </pc:sldMkLst>
        <pc:spChg chg="mod">
          <ac:chgData name="RM Koekemoer" userId="S::33538107@mynwu.ac.za::812eba6d-e31d-444b-a13c-458acb705475" providerId="AD" clId="Web-{8E003127-EE93-B746-7D26-777601F917B0}" dt="2024-04-04T13:11:46.201" v="56" actId="20577"/>
          <ac:spMkLst>
            <pc:docMk/>
            <pc:sldMk cId="3188078544" sldId="306"/>
            <ac:spMk id="2" creationId="{3F652A82-B41A-2F6C-2ECE-D11FAC4F70BA}"/>
          </ac:spMkLst>
        </pc:spChg>
      </pc:sldChg>
      <pc:sldChg chg="modSp modTransition">
        <pc:chgData name="RM Koekemoer" userId="S::33538107@mynwu.ac.za::812eba6d-e31d-444b-a13c-458acb705475" providerId="AD" clId="Web-{8E003127-EE93-B746-7D26-777601F917B0}" dt="2024-04-04T13:31:02.464" v="118"/>
        <pc:sldMkLst>
          <pc:docMk/>
          <pc:sldMk cId="2615103461" sldId="307"/>
        </pc:sldMkLst>
        <pc:spChg chg="mod">
          <ac:chgData name="RM Koekemoer" userId="S::33538107@mynwu.ac.za::812eba6d-e31d-444b-a13c-458acb705475" providerId="AD" clId="Web-{8E003127-EE93-B746-7D26-777601F917B0}" dt="2024-04-04T13:12:02.311" v="58" actId="20577"/>
          <ac:spMkLst>
            <pc:docMk/>
            <pc:sldMk cId="2615103461" sldId="307"/>
            <ac:spMk id="2" creationId="{44D54C9E-D4BB-1704-1973-F8C1868AAC6D}"/>
          </ac:spMkLst>
        </pc:spChg>
      </pc:sldChg>
      <pc:sldChg chg="modSp modTransition">
        <pc:chgData name="RM Koekemoer" userId="S::33538107@mynwu.ac.za::812eba6d-e31d-444b-a13c-458acb705475" providerId="AD" clId="Web-{8E003127-EE93-B746-7D26-777601F917B0}" dt="2024-04-04T13:31:02.464" v="118"/>
        <pc:sldMkLst>
          <pc:docMk/>
          <pc:sldMk cId="993682865" sldId="308"/>
        </pc:sldMkLst>
        <pc:spChg chg="mod">
          <ac:chgData name="RM Koekemoer" userId="S::33538107@mynwu.ac.za::812eba6d-e31d-444b-a13c-458acb705475" providerId="AD" clId="Web-{8E003127-EE93-B746-7D26-777601F917B0}" dt="2024-04-04T13:12:06.295" v="59" actId="20577"/>
          <ac:spMkLst>
            <pc:docMk/>
            <pc:sldMk cId="993682865" sldId="308"/>
            <ac:spMk id="2" creationId="{44D54C9E-D4BB-1704-1973-F8C1868AAC6D}"/>
          </ac:spMkLst>
        </pc:spChg>
      </pc:sldChg>
      <pc:sldChg chg="modSp mod modClrScheme chgLayout">
        <pc:chgData name="RM Koekemoer" userId="S::33538107@mynwu.ac.za::812eba6d-e31d-444b-a13c-458acb705475" providerId="AD" clId="Web-{8E003127-EE93-B746-7D26-777601F917B0}" dt="2024-04-04T13:09:27.586" v="32" actId="1076"/>
        <pc:sldMkLst>
          <pc:docMk/>
          <pc:sldMk cId="1461763604" sldId="309"/>
        </pc:sldMkLst>
        <pc:spChg chg="mod ord">
          <ac:chgData name="RM Koekemoer" userId="S::33538107@mynwu.ac.za::812eba6d-e31d-444b-a13c-458acb705475" providerId="AD" clId="Web-{8E003127-EE93-B746-7D26-777601F917B0}" dt="2024-04-04T13:09:27.586" v="32" actId="1076"/>
          <ac:spMkLst>
            <pc:docMk/>
            <pc:sldMk cId="1461763604" sldId="309"/>
            <ac:spMk id="2" creationId="{46ED05FD-2C0D-622F-D91A-003D980D31B5}"/>
          </ac:spMkLst>
        </pc:spChg>
      </pc:sldChg>
      <pc:sldChg chg="modTransition">
        <pc:chgData name="RM Koekemoer" userId="S::33538107@mynwu.ac.za::812eba6d-e31d-444b-a13c-458acb705475" providerId="AD" clId="Web-{8E003127-EE93-B746-7D26-777601F917B0}" dt="2024-04-04T13:31:02.464" v="118"/>
        <pc:sldMkLst>
          <pc:docMk/>
          <pc:sldMk cId="2173586776" sldId="311"/>
        </pc:sldMkLst>
      </pc:sldChg>
      <pc:sldChg chg="modTransition">
        <pc:chgData name="RM Koekemoer" userId="S::33538107@mynwu.ac.za::812eba6d-e31d-444b-a13c-458acb705475" providerId="AD" clId="Web-{8E003127-EE93-B746-7D26-777601F917B0}" dt="2024-04-04T13:31:02.464" v="118"/>
        <pc:sldMkLst>
          <pc:docMk/>
          <pc:sldMk cId="1750585784" sldId="312"/>
        </pc:sldMkLst>
      </pc:sldChg>
      <pc:sldMasterChg chg="modTransition modSldLayout">
        <pc:chgData name="RM Koekemoer" userId="S::33538107@mynwu.ac.za::812eba6d-e31d-444b-a13c-458acb705475" providerId="AD" clId="Web-{8E003127-EE93-B746-7D26-777601F917B0}" dt="2024-04-04T13:31:02.464" v="118"/>
        <pc:sldMasterMkLst>
          <pc:docMk/>
          <pc:sldMasterMk cId="676834850" sldId="2147483811"/>
        </pc:sldMasterMkLst>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2332633691" sldId="2147483800"/>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1996432875" sldId="2147483801"/>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1725482165" sldId="2147483802"/>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2782079131" sldId="2147483803"/>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3344401280" sldId="2147483804"/>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3205939911" sldId="2147483805"/>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3896966849" sldId="2147483806"/>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1731498813" sldId="2147483807"/>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448800427" sldId="2147483808"/>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1896049486" sldId="2147483809"/>
          </pc:sldLayoutMkLst>
        </pc:sldLayoutChg>
        <pc:sldLayoutChg chg="modTransition">
          <pc:chgData name="RM Koekemoer" userId="S::33538107@mynwu.ac.za::812eba6d-e31d-444b-a13c-458acb705475" providerId="AD" clId="Web-{8E003127-EE93-B746-7D26-777601F917B0}" dt="2024-04-04T13:31:02.464" v="118"/>
          <pc:sldLayoutMkLst>
            <pc:docMk/>
            <pc:sldMasterMk cId="676834850" sldId="2147483811"/>
            <pc:sldLayoutMk cId="3571554761" sldId="2147483810"/>
          </pc:sldLayoutMkLst>
        </pc:sldLayoutChg>
      </pc:sldMasterChg>
    </pc:docChg>
  </pc:docChgLst>
  <pc:docChgLst>
    <pc:chgData name="Jurie Blom" userId="S::48652865@mynwu.ac.za::0cf1d3e1-ab60-40c3-a185-c0c18652a859" providerId="AD" clId="Web-{24F140B8-CF99-9522-2B18-D5E7F7652B81}"/>
    <pc:docChg chg="modSld">
      <pc:chgData name="Jurie Blom" userId="S::48652865@mynwu.ac.za::0cf1d3e1-ab60-40c3-a185-c0c18652a859" providerId="AD" clId="Web-{24F140B8-CF99-9522-2B18-D5E7F7652B81}" dt="2024-03-18T16:17:09.074" v="28" actId="20577"/>
      <pc:docMkLst>
        <pc:docMk/>
      </pc:docMkLst>
      <pc:sldChg chg="modSp">
        <pc:chgData name="Jurie Blom" userId="S::48652865@mynwu.ac.za::0cf1d3e1-ab60-40c3-a185-c0c18652a859" providerId="AD" clId="Web-{24F140B8-CF99-9522-2B18-D5E7F7652B81}" dt="2024-03-18T16:17:09.074" v="28" actId="20577"/>
        <pc:sldMkLst>
          <pc:docMk/>
          <pc:sldMk cId="1920751135" sldId="262"/>
        </pc:sldMkLst>
        <pc:spChg chg="mod">
          <ac:chgData name="Jurie Blom" userId="S::48652865@mynwu.ac.za::0cf1d3e1-ab60-40c3-a185-c0c18652a859" providerId="AD" clId="Web-{24F140B8-CF99-9522-2B18-D5E7F7652B81}" dt="2024-03-18T16:17:09.074" v="28" actId="20577"/>
          <ac:spMkLst>
            <pc:docMk/>
            <pc:sldMk cId="1920751135" sldId="262"/>
            <ac:spMk id="5" creationId="{CE19BE7D-0EC6-CDEF-C651-F632AA5C4862}"/>
          </ac:spMkLst>
        </pc:spChg>
      </pc:sldChg>
    </pc:docChg>
  </pc:docChgLst>
  <pc:docChgLst>
    <pc:chgData name="RM Koekemoer" userId="S::33538107@mynwu.ac.za::812eba6d-e31d-444b-a13c-458acb705475" providerId="AD" clId="Web-{916A8A4D-9763-BFC4-924D-232DB84BC92D}"/>
    <pc:docChg chg="modSld">
      <pc:chgData name="RM Koekemoer" userId="S::33538107@mynwu.ac.za::812eba6d-e31d-444b-a13c-458acb705475" providerId="AD" clId="Web-{916A8A4D-9763-BFC4-924D-232DB84BC92D}" dt="2024-04-03T10:36:08.092" v="213"/>
      <pc:docMkLst>
        <pc:docMk/>
      </pc:docMkLst>
      <pc:sldChg chg="modSp">
        <pc:chgData name="RM Koekemoer" userId="S::33538107@mynwu.ac.za::812eba6d-e31d-444b-a13c-458acb705475" providerId="AD" clId="Web-{916A8A4D-9763-BFC4-924D-232DB84BC92D}" dt="2024-04-03T10:28:04.878" v="43"/>
        <pc:sldMkLst>
          <pc:docMk/>
          <pc:sldMk cId="2303778868" sldId="264"/>
        </pc:sldMkLst>
        <pc:graphicFrameChg chg="mod modGraphic">
          <ac:chgData name="RM Koekemoer" userId="S::33538107@mynwu.ac.za::812eba6d-e31d-444b-a13c-458acb705475" providerId="AD" clId="Web-{916A8A4D-9763-BFC4-924D-232DB84BC92D}" dt="2024-04-03T10:28:04.878" v="43"/>
          <ac:graphicFrameMkLst>
            <pc:docMk/>
            <pc:sldMk cId="2303778868" sldId="264"/>
            <ac:graphicFrameMk id="4" creationId="{F9C4E2D6-0D1B-6496-1565-671C26D353E5}"/>
          </ac:graphicFrameMkLst>
        </pc:graphicFrameChg>
      </pc:sldChg>
      <pc:sldChg chg="modSp">
        <pc:chgData name="RM Koekemoer" userId="S::33538107@mynwu.ac.za::812eba6d-e31d-444b-a13c-458acb705475" providerId="AD" clId="Web-{916A8A4D-9763-BFC4-924D-232DB84BC92D}" dt="2024-04-03T10:29:31.630" v="127"/>
        <pc:sldMkLst>
          <pc:docMk/>
          <pc:sldMk cId="2415803145" sldId="265"/>
        </pc:sldMkLst>
        <pc:graphicFrameChg chg="mod modGraphic">
          <ac:chgData name="RM Koekemoer" userId="S::33538107@mynwu.ac.za::812eba6d-e31d-444b-a13c-458acb705475" providerId="AD" clId="Web-{916A8A4D-9763-BFC4-924D-232DB84BC92D}" dt="2024-04-03T10:29:31.630" v="127"/>
          <ac:graphicFrameMkLst>
            <pc:docMk/>
            <pc:sldMk cId="2415803145" sldId="265"/>
            <ac:graphicFrameMk id="4" creationId="{F9C4E2D6-0D1B-6496-1565-671C26D353E5}"/>
          </ac:graphicFrameMkLst>
        </pc:graphicFrameChg>
      </pc:sldChg>
      <pc:sldChg chg="modSp">
        <pc:chgData name="RM Koekemoer" userId="S::33538107@mynwu.ac.za::812eba6d-e31d-444b-a13c-458acb705475" providerId="AD" clId="Web-{916A8A4D-9763-BFC4-924D-232DB84BC92D}" dt="2024-04-03T10:30:08.365" v="151"/>
        <pc:sldMkLst>
          <pc:docMk/>
          <pc:sldMk cId="3123143759" sldId="267"/>
        </pc:sldMkLst>
        <pc:graphicFrameChg chg="mod modGraphic">
          <ac:chgData name="RM Koekemoer" userId="S::33538107@mynwu.ac.za::812eba6d-e31d-444b-a13c-458acb705475" providerId="AD" clId="Web-{916A8A4D-9763-BFC4-924D-232DB84BC92D}" dt="2024-04-03T10:30:08.365" v="151"/>
          <ac:graphicFrameMkLst>
            <pc:docMk/>
            <pc:sldMk cId="3123143759" sldId="267"/>
            <ac:graphicFrameMk id="4" creationId="{F9C4E2D6-0D1B-6496-1565-671C26D353E5}"/>
          </ac:graphicFrameMkLst>
        </pc:graphicFrameChg>
      </pc:sldChg>
      <pc:sldChg chg="modSp">
        <pc:chgData name="RM Koekemoer" userId="S::33538107@mynwu.ac.za::812eba6d-e31d-444b-a13c-458acb705475" providerId="AD" clId="Web-{916A8A4D-9763-BFC4-924D-232DB84BC92D}" dt="2024-04-03T10:31:22.866" v="189"/>
        <pc:sldMkLst>
          <pc:docMk/>
          <pc:sldMk cId="421999786" sldId="268"/>
        </pc:sldMkLst>
        <pc:graphicFrameChg chg="mod modGraphic">
          <ac:chgData name="RM Koekemoer" userId="S::33538107@mynwu.ac.za::812eba6d-e31d-444b-a13c-458acb705475" providerId="AD" clId="Web-{916A8A4D-9763-BFC4-924D-232DB84BC92D}" dt="2024-04-03T10:31:22.866" v="189"/>
          <ac:graphicFrameMkLst>
            <pc:docMk/>
            <pc:sldMk cId="421999786" sldId="268"/>
            <ac:graphicFrameMk id="4" creationId="{F9C4E2D6-0D1B-6496-1565-671C26D353E5}"/>
          </ac:graphicFrameMkLst>
        </pc:graphicFrameChg>
      </pc:sldChg>
      <pc:sldChg chg="modSp">
        <pc:chgData name="RM Koekemoer" userId="S::33538107@mynwu.ac.za::812eba6d-e31d-444b-a13c-458acb705475" providerId="AD" clId="Web-{916A8A4D-9763-BFC4-924D-232DB84BC92D}" dt="2024-04-03T10:33:06.400" v="191"/>
        <pc:sldMkLst>
          <pc:docMk/>
          <pc:sldMk cId="2133174406" sldId="269"/>
        </pc:sldMkLst>
        <pc:graphicFrameChg chg="mod modGraphic">
          <ac:chgData name="RM Koekemoer" userId="S::33538107@mynwu.ac.za::812eba6d-e31d-444b-a13c-458acb705475" providerId="AD" clId="Web-{916A8A4D-9763-BFC4-924D-232DB84BC92D}" dt="2024-04-03T10:33:06.400" v="191"/>
          <ac:graphicFrameMkLst>
            <pc:docMk/>
            <pc:sldMk cId="2133174406" sldId="269"/>
            <ac:graphicFrameMk id="4" creationId="{F9C4E2D6-0D1B-6496-1565-671C26D353E5}"/>
          </ac:graphicFrameMkLst>
        </pc:graphicFrameChg>
      </pc:sldChg>
      <pc:sldChg chg="modSp">
        <pc:chgData name="RM Koekemoer" userId="S::33538107@mynwu.ac.za::812eba6d-e31d-444b-a13c-458acb705475" providerId="AD" clId="Web-{916A8A4D-9763-BFC4-924D-232DB84BC92D}" dt="2024-04-03T10:36:08.092" v="213"/>
        <pc:sldMkLst>
          <pc:docMk/>
          <pc:sldMk cId="2048514750" sldId="294"/>
        </pc:sldMkLst>
        <pc:graphicFrameChg chg="mod modGraphic">
          <ac:chgData name="RM Koekemoer" userId="S::33538107@mynwu.ac.za::812eba6d-e31d-444b-a13c-458acb705475" providerId="AD" clId="Web-{916A8A4D-9763-BFC4-924D-232DB84BC92D}" dt="2024-04-03T10:36:08.092" v="213"/>
          <ac:graphicFrameMkLst>
            <pc:docMk/>
            <pc:sldMk cId="2048514750" sldId="294"/>
            <ac:graphicFrameMk id="4" creationId="{F9C4E2D6-0D1B-6496-1565-671C26D353E5}"/>
          </ac:graphicFrameMkLst>
        </pc:graphicFrameChg>
      </pc:sldChg>
    </pc:docChg>
  </pc:docChgLst>
  <pc:docChgLst>
    <pc:chgData name="Pieta Hattingh" userId="S::49019767@mynwu.ac.za::fcf4df82-7e19-4825-8acf-fee84a3ad50b" providerId="AD" clId="Web-{02092807-7666-24B5-888E-D89B26864903}"/>
    <pc:docChg chg="modSld">
      <pc:chgData name="Pieta Hattingh" userId="S::49019767@mynwu.ac.za::fcf4df82-7e19-4825-8acf-fee84a3ad50b" providerId="AD" clId="Web-{02092807-7666-24B5-888E-D89B26864903}" dt="2024-03-26T11:17:38.883" v="3" actId="1076"/>
      <pc:docMkLst>
        <pc:docMk/>
      </pc:docMkLst>
      <pc:sldChg chg="modSp">
        <pc:chgData name="Pieta Hattingh" userId="S::49019767@mynwu.ac.za::fcf4df82-7e19-4825-8acf-fee84a3ad50b" providerId="AD" clId="Web-{02092807-7666-24B5-888E-D89B26864903}" dt="2024-03-26T11:17:38.883" v="3" actId="1076"/>
        <pc:sldMkLst>
          <pc:docMk/>
          <pc:sldMk cId="2165031192" sldId="256"/>
        </pc:sldMkLst>
        <pc:picChg chg="mod">
          <ac:chgData name="Pieta Hattingh" userId="S::49019767@mynwu.ac.za::fcf4df82-7e19-4825-8acf-fee84a3ad50b" providerId="AD" clId="Web-{02092807-7666-24B5-888E-D89B26864903}" dt="2024-03-26T11:17:38.883" v="3" actId="1076"/>
          <ac:picMkLst>
            <pc:docMk/>
            <pc:sldMk cId="2165031192" sldId="256"/>
            <ac:picMk id="4" creationId="{BF38C720-F722-5A00-FED1-0E7F98FA2BB9}"/>
          </ac:picMkLst>
        </pc:picChg>
      </pc:sldChg>
    </pc:docChg>
  </pc:docChgLst>
  <pc:docChgLst>
    <pc:chgData name="D De Jager" userId="S::41669436@mynwu.ac.za::1c86a497-715a-45f8-b0fc-71f1f6d11e80" providerId="AD" clId="Web-{02754558-C85B-9443-788D-2A3332BDC9DF}"/>
    <pc:docChg chg="modSld">
      <pc:chgData name="D De Jager" userId="S::41669436@mynwu.ac.za::1c86a497-715a-45f8-b0fc-71f1f6d11e80" providerId="AD" clId="Web-{02754558-C85B-9443-788D-2A3332BDC9DF}" dt="2024-04-04T12:12:45.031" v="2"/>
      <pc:docMkLst>
        <pc:docMk/>
      </pc:docMkLst>
      <pc:sldChg chg="modSp mod setBg">
        <pc:chgData name="D De Jager" userId="S::41669436@mynwu.ac.za::1c86a497-715a-45f8-b0fc-71f1f6d11e80" providerId="AD" clId="Web-{02754558-C85B-9443-788D-2A3332BDC9DF}" dt="2024-04-04T12:12:45.031" v="2"/>
        <pc:sldMkLst>
          <pc:docMk/>
          <pc:sldMk cId="2165031192" sldId="256"/>
        </pc:sldMkLst>
        <pc:spChg chg="mod">
          <ac:chgData name="D De Jager" userId="S::41669436@mynwu.ac.za::1c86a497-715a-45f8-b0fc-71f1f6d11e80" providerId="AD" clId="Web-{02754558-C85B-9443-788D-2A3332BDC9DF}" dt="2024-04-04T12:11:44.844" v="1" actId="20577"/>
          <ac:spMkLst>
            <pc:docMk/>
            <pc:sldMk cId="2165031192" sldId="256"/>
            <ac:spMk id="2" creationId="{F5021516-23CC-4C23-5575-FCE74554C824}"/>
          </ac:spMkLst>
        </pc:spChg>
      </pc:sldChg>
    </pc:docChg>
  </pc:docChgLst>
  <pc:docChgLst>
    <pc:chgData name="D De Jager" userId="S::41669436@mynwu.ac.za::1c86a497-715a-45f8-b0fc-71f1f6d11e80" providerId="AD" clId="Web-{AC369E25-0A36-F62E-04E2-102E60451C90}"/>
    <pc:docChg chg="addSld modSld">
      <pc:chgData name="D De Jager" userId="S::41669436@mynwu.ac.za::1c86a497-715a-45f8-b0fc-71f1f6d11e80" providerId="AD" clId="Web-{AC369E25-0A36-F62E-04E2-102E60451C90}" dt="2024-03-22T09:34:24.304" v="3645"/>
      <pc:docMkLst>
        <pc:docMk/>
      </pc:docMkLst>
      <pc:sldChg chg="modSp">
        <pc:chgData name="D De Jager" userId="S::41669436@mynwu.ac.za::1c86a497-715a-45f8-b0fc-71f1f6d11e80" providerId="AD" clId="Web-{AC369E25-0A36-F62E-04E2-102E60451C90}" dt="2024-03-22T09:03:48.303" v="22" actId="20577"/>
        <pc:sldMkLst>
          <pc:docMk/>
          <pc:sldMk cId="685411342" sldId="258"/>
        </pc:sldMkLst>
        <pc:spChg chg="mod">
          <ac:chgData name="D De Jager" userId="S::41669436@mynwu.ac.za::1c86a497-715a-45f8-b0fc-71f1f6d11e80" providerId="AD" clId="Web-{AC369E25-0A36-F62E-04E2-102E60451C90}" dt="2024-03-22T09:03:48.303" v="22" actId="20577"/>
          <ac:spMkLst>
            <pc:docMk/>
            <pc:sldMk cId="685411342" sldId="258"/>
            <ac:spMk id="2" creationId="{FB56492B-39C4-A41F-0344-1EC5D73C7A03}"/>
          </ac:spMkLst>
        </pc:spChg>
      </pc:sldChg>
      <pc:sldChg chg="modSp">
        <pc:chgData name="D De Jager" userId="S::41669436@mynwu.ac.za::1c86a497-715a-45f8-b0fc-71f1f6d11e80" providerId="AD" clId="Web-{AC369E25-0A36-F62E-04E2-102E60451C90}" dt="2024-03-22T09:04:06.038" v="26" actId="20577"/>
        <pc:sldMkLst>
          <pc:docMk/>
          <pc:sldMk cId="3485268993" sldId="263"/>
        </pc:sldMkLst>
        <pc:spChg chg="mod">
          <ac:chgData name="D De Jager" userId="S::41669436@mynwu.ac.za::1c86a497-715a-45f8-b0fc-71f1f6d11e80" providerId="AD" clId="Web-{AC369E25-0A36-F62E-04E2-102E60451C90}" dt="2024-03-22T09:04:06.038" v="26" actId="20577"/>
          <ac:spMkLst>
            <pc:docMk/>
            <pc:sldMk cId="3485268993" sldId="263"/>
            <ac:spMk id="2" creationId="{3224124F-D3F4-198A-7804-69618EB6E326}"/>
          </ac:spMkLst>
        </pc:spChg>
      </pc:sldChg>
      <pc:sldChg chg="modSp">
        <pc:chgData name="D De Jager" userId="S::41669436@mynwu.ac.za::1c86a497-715a-45f8-b0fc-71f1f6d11e80" providerId="AD" clId="Web-{AC369E25-0A36-F62E-04E2-102E60451C90}" dt="2024-03-22T09:04:11.960" v="28" actId="14100"/>
        <pc:sldMkLst>
          <pc:docMk/>
          <pc:sldMk cId="2303778868" sldId="264"/>
        </pc:sldMkLst>
        <pc:spChg chg="mod">
          <ac:chgData name="D De Jager" userId="S::41669436@mynwu.ac.za::1c86a497-715a-45f8-b0fc-71f1f6d11e80" providerId="AD" clId="Web-{AC369E25-0A36-F62E-04E2-102E60451C90}" dt="2024-03-22T09:04:11.960" v="28" actId="14100"/>
          <ac:spMkLst>
            <pc:docMk/>
            <pc:sldMk cId="2303778868" sldId="264"/>
            <ac:spMk id="2" creationId="{10DEF7F9-573E-A2A8-965D-71E31616D6B9}"/>
          </ac:spMkLst>
        </pc:spChg>
      </pc:sldChg>
      <pc:sldChg chg="modSp">
        <pc:chgData name="D De Jager" userId="S::41669436@mynwu.ac.za::1c86a497-715a-45f8-b0fc-71f1f6d11e80" providerId="AD" clId="Web-{AC369E25-0A36-F62E-04E2-102E60451C90}" dt="2024-03-22T09:04:18.772" v="31" actId="14100"/>
        <pc:sldMkLst>
          <pc:docMk/>
          <pc:sldMk cId="2415803145" sldId="265"/>
        </pc:sldMkLst>
        <pc:spChg chg="mod">
          <ac:chgData name="D De Jager" userId="S::41669436@mynwu.ac.za::1c86a497-715a-45f8-b0fc-71f1f6d11e80" providerId="AD" clId="Web-{AC369E25-0A36-F62E-04E2-102E60451C90}" dt="2024-03-22T09:04:18.772" v="31" actId="14100"/>
          <ac:spMkLst>
            <pc:docMk/>
            <pc:sldMk cId="2415803145" sldId="265"/>
            <ac:spMk id="2" creationId="{10DEF7F9-573E-A2A8-965D-71E31616D6B9}"/>
          </ac:spMkLst>
        </pc:spChg>
      </pc:sldChg>
      <pc:sldChg chg="modSp">
        <pc:chgData name="D De Jager" userId="S::41669436@mynwu.ac.za::1c86a497-715a-45f8-b0fc-71f1f6d11e80" providerId="AD" clId="Web-{AC369E25-0A36-F62E-04E2-102E60451C90}" dt="2024-03-22T09:04:25.054" v="33" actId="20577"/>
        <pc:sldMkLst>
          <pc:docMk/>
          <pc:sldMk cId="2319270583" sldId="266"/>
        </pc:sldMkLst>
        <pc:spChg chg="mod">
          <ac:chgData name="D De Jager" userId="S::41669436@mynwu.ac.za::1c86a497-715a-45f8-b0fc-71f1f6d11e80" providerId="AD" clId="Web-{AC369E25-0A36-F62E-04E2-102E60451C90}" dt="2024-03-22T09:04:25.054" v="33" actId="20577"/>
          <ac:spMkLst>
            <pc:docMk/>
            <pc:sldMk cId="2319270583" sldId="266"/>
            <ac:spMk id="2" creationId="{10DEF7F9-573E-A2A8-965D-71E31616D6B9}"/>
          </ac:spMkLst>
        </pc:spChg>
      </pc:sldChg>
      <pc:sldChg chg="modSp">
        <pc:chgData name="D De Jager" userId="S::41669436@mynwu.ac.za::1c86a497-715a-45f8-b0fc-71f1f6d11e80" providerId="AD" clId="Web-{AC369E25-0A36-F62E-04E2-102E60451C90}" dt="2024-03-22T09:04:30.585" v="35" actId="20577"/>
        <pc:sldMkLst>
          <pc:docMk/>
          <pc:sldMk cId="3123143759" sldId="267"/>
        </pc:sldMkLst>
        <pc:spChg chg="mod">
          <ac:chgData name="D De Jager" userId="S::41669436@mynwu.ac.za::1c86a497-715a-45f8-b0fc-71f1f6d11e80" providerId="AD" clId="Web-{AC369E25-0A36-F62E-04E2-102E60451C90}" dt="2024-03-22T09:04:30.585" v="35" actId="20577"/>
          <ac:spMkLst>
            <pc:docMk/>
            <pc:sldMk cId="3123143759" sldId="267"/>
            <ac:spMk id="2" creationId="{10DEF7F9-573E-A2A8-965D-71E31616D6B9}"/>
          </ac:spMkLst>
        </pc:spChg>
      </pc:sldChg>
      <pc:sldChg chg="modSp">
        <pc:chgData name="D De Jager" userId="S::41669436@mynwu.ac.za::1c86a497-715a-45f8-b0fc-71f1f6d11e80" providerId="AD" clId="Web-{AC369E25-0A36-F62E-04E2-102E60451C90}" dt="2024-03-22T09:04:37.304" v="37" actId="20577"/>
        <pc:sldMkLst>
          <pc:docMk/>
          <pc:sldMk cId="421999786" sldId="268"/>
        </pc:sldMkLst>
        <pc:spChg chg="mod">
          <ac:chgData name="D De Jager" userId="S::41669436@mynwu.ac.za::1c86a497-715a-45f8-b0fc-71f1f6d11e80" providerId="AD" clId="Web-{AC369E25-0A36-F62E-04E2-102E60451C90}" dt="2024-03-22T09:04:37.304" v="37" actId="20577"/>
          <ac:spMkLst>
            <pc:docMk/>
            <pc:sldMk cId="421999786" sldId="268"/>
            <ac:spMk id="2" creationId="{10DEF7F9-573E-A2A8-965D-71E31616D6B9}"/>
          </ac:spMkLst>
        </pc:spChg>
      </pc:sldChg>
      <pc:sldChg chg="modSp">
        <pc:chgData name="D De Jager" userId="S::41669436@mynwu.ac.za::1c86a497-715a-45f8-b0fc-71f1f6d11e80" providerId="AD" clId="Web-{AC369E25-0A36-F62E-04E2-102E60451C90}" dt="2024-03-22T09:04:41.194" v="39" actId="14100"/>
        <pc:sldMkLst>
          <pc:docMk/>
          <pc:sldMk cId="2133174406" sldId="269"/>
        </pc:sldMkLst>
        <pc:spChg chg="mod">
          <ac:chgData name="D De Jager" userId="S::41669436@mynwu.ac.za::1c86a497-715a-45f8-b0fc-71f1f6d11e80" providerId="AD" clId="Web-{AC369E25-0A36-F62E-04E2-102E60451C90}" dt="2024-03-22T09:04:41.194" v="39" actId="14100"/>
          <ac:spMkLst>
            <pc:docMk/>
            <pc:sldMk cId="2133174406" sldId="269"/>
            <ac:spMk id="2" creationId="{10DEF7F9-573E-A2A8-965D-71E31616D6B9}"/>
          </ac:spMkLst>
        </pc:spChg>
      </pc:sldChg>
      <pc:sldChg chg="modSp">
        <pc:chgData name="D De Jager" userId="S::41669436@mynwu.ac.za::1c86a497-715a-45f8-b0fc-71f1f6d11e80" providerId="AD" clId="Web-{AC369E25-0A36-F62E-04E2-102E60451C90}" dt="2024-03-22T09:04:49.038" v="41" actId="20577"/>
        <pc:sldMkLst>
          <pc:docMk/>
          <pc:sldMk cId="524761476" sldId="270"/>
        </pc:sldMkLst>
        <pc:spChg chg="mod">
          <ac:chgData name="D De Jager" userId="S::41669436@mynwu.ac.za::1c86a497-715a-45f8-b0fc-71f1f6d11e80" providerId="AD" clId="Web-{AC369E25-0A36-F62E-04E2-102E60451C90}" dt="2024-03-22T09:04:49.038" v="41" actId="20577"/>
          <ac:spMkLst>
            <pc:docMk/>
            <pc:sldMk cId="524761476" sldId="270"/>
            <ac:spMk id="2" creationId="{10DEF7F9-573E-A2A8-965D-71E31616D6B9}"/>
          </ac:spMkLst>
        </pc:spChg>
      </pc:sldChg>
      <pc:sldChg chg="modSp">
        <pc:chgData name="D De Jager" userId="S::41669436@mynwu.ac.za::1c86a497-715a-45f8-b0fc-71f1f6d11e80" providerId="AD" clId="Web-{AC369E25-0A36-F62E-04E2-102E60451C90}" dt="2024-03-22T09:04:53.648" v="43" actId="20577"/>
        <pc:sldMkLst>
          <pc:docMk/>
          <pc:sldMk cId="1951596184" sldId="272"/>
        </pc:sldMkLst>
        <pc:spChg chg="mod">
          <ac:chgData name="D De Jager" userId="S::41669436@mynwu.ac.za::1c86a497-715a-45f8-b0fc-71f1f6d11e80" providerId="AD" clId="Web-{AC369E25-0A36-F62E-04E2-102E60451C90}" dt="2024-03-22T09:04:53.648" v="43" actId="20577"/>
          <ac:spMkLst>
            <pc:docMk/>
            <pc:sldMk cId="1951596184" sldId="272"/>
            <ac:spMk id="2" creationId="{10DEF7F9-573E-A2A8-965D-71E31616D6B9}"/>
          </ac:spMkLst>
        </pc:spChg>
      </pc:sldChg>
      <pc:sldChg chg="modSp">
        <pc:chgData name="D De Jager" userId="S::41669436@mynwu.ac.za::1c86a497-715a-45f8-b0fc-71f1f6d11e80" providerId="AD" clId="Web-{AC369E25-0A36-F62E-04E2-102E60451C90}" dt="2024-03-22T09:04:58.491" v="45" actId="20577"/>
        <pc:sldMkLst>
          <pc:docMk/>
          <pc:sldMk cId="3355229446" sldId="277"/>
        </pc:sldMkLst>
        <pc:spChg chg="mod">
          <ac:chgData name="D De Jager" userId="S::41669436@mynwu.ac.za::1c86a497-715a-45f8-b0fc-71f1f6d11e80" providerId="AD" clId="Web-{AC369E25-0A36-F62E-04E2-102E60451C90}" dt="2024-03-22T09:04:58.491" v="45" actId="20577"/>
          <ac:spMkLst>
            <pc:docMk/>
            <pc:sldMk cId="3355229446" sldId="277"/>
            <ac:spMk id="2" creationId="{10DEF7F9-573E-A2A8-965D-71E31616D6B9}"/>
          </ac:spMkLst>
        </pc:spChg>
      </pc:sldChg>
      <pc:sldChg chg="modSp">
        <pc:chgData name="D De Jager" userId="S::41669436@mynwu.ac.za::1c86a497-715a-45f8-b0fc-71f1f6d11e80" providerId="AD" clId="Web-{AC369E25-0A36-F62E-04E2-102E60451C90}" dt="2024-03-22T09:05:03.648" v="47" actId="20577"/>
        <pc:sldMkLst>
          <pc:docMk/>
          <pc:sldMk cId="705797008" sldId="281"/>
        </pc:sldMkLst>
        <pc:spChg chg="mod">
          <ac:chgData name="D De Jager" userId="S::41669436@mynwu.ac.za::1c86a497-715a-45f8-b0fc-71f1f6d11e80" providerId="AD" clId="Web-{AC369E25-0A36-F62E-04E2-102E60451C90}" dt="2024-03-22T09:05:03.648" v="47" actId="20577"/>
          <ac:spMkLst>
            <pc:docMk/>
            <pc:sldMk cId="705797008" sldId="281"/>
            <ac:spMk id="2" creationId="{10DEF7F9-573E-A2A8-965D-71E31616D6B9}"/>
          </ac:spMkLst>
        </pc:spChg>
      </pc:sldChg>
      <pc:sldChg chg="modSp">
        <pc:chgData name="D De Jager" userId="S::41669436@mynwu.ac.za::1c86a497-715a-45f8-b0fc-71f1f6d11e80" providerId="AD" clId="Web-{AC369E25-0A36-F62E-04E2-102E60451C90}" dt="2024-03-22T09:05:11.679" v="50" actId="20577"/>
        <pc:sldMkLst>
          <pc:docMk/>
          <pc:sldMk cId="234199431" sldId="283"/>
        </pc:sldMkLst>
        <pc:spChg chg="mod">
          <ac:chgData name="D De Jager" userId="S::41669436@mynwu.ac.za::1c86a497-715a-45f8-b0fc-71f1f6d11e80" providerId="AD" clId="Web-{AC369E25-0A36-F62E-04E2-102E60451C90}" dt="2024-03-22T09:05:11.679" v="50" actId="20577"/>
          <ac:spMkLst>
            <pc:docMk/>
            <pc:sldMk cId="234199431" sldId="283"/>
            <ac:spMk id="2" creationId="{DCC78A25-7178-BC04-332F-BDCE00FAE599}"/>
          </ac:spMkLst>
        </pc:spChg>
      </pc:sldChg>
      <pc:sldChg chg="modSp">
        <pc:chgData name="D De Jager" userId="S::41669436@mynwu.ac.za::1c86a497-715a-45f8-b0fc-71f1f6d11e80" providerId="AD" clId="Web-{AC369E25-0A36-F62E-04E2-102E60451C90}" dt="2024-03-22T09:34:24.304" v="3645"/>
        <pc:sldMkLst>
          <pc:docMk/>
          <pc:sldMk cId="233768129" sldId="284"/>
        </pc:sldMkLst>
        <pc:spChg chg="mod">
          <ac:chgData name="D De Jager" userId="S::41669436@mynwu.ac.za::1c86a497-715a-45f8-b0fc-71f1f6d11e80" providerId="AD" clId="Web-{AC369E25-0A36-F62E-04E2-102E60451C90}" dt="2024-03-22T09:05:34.086" v="68" actId="20577"/>
          <ac:spMkLst>
            <pc:docMk/>
            <pc:sldMk cId="233768129" sldId="284"/>
            <ac:spMk id="2" creationId="{10DEF7F9-573E-A2A8-965D-71E31616D6B9}"/>
          </ac:spMkLst>
        </pc:spChg>
        <pc:graphicFrameChg chg="mod modGraphic">
          <ac:chgData name="D De Jager" userId="S::41669436@mynwu.ac.za::1c86a497-715a-45f8-b0fc-71f1f6d11e80" providerId="AD" clId="Web-{AC369E25-0A36-F62E-04E2-102E60451C90}" dt="2024-03-22T09:34:24.304" v="3645"/>
          <ac:graphicFrameMkLst>
            <pc:docMk/>
            <pc:sldMk cId="233768129" sldId="284"/>
            <ac:graphicFrameMk id="4" creationId="{F9C4E2D6-0D1B-6496-1565-671C26D353E5}"/>
          </ac:graphicFrameMkLst>
        </pc:graphicFrameChg>
      </pc:sldChg>
      <pc:sldChg chg="modSp">
        <pc:chgData name="D De Jager" userId="S::41669436@mynwu.ac.za::1c86a497-715a-45f8-b0fc-71f1f6d11e80" providerId="AD" clId="Web-{AC369E25-0A36-F62E-04E2-102E60451C90}" dt="2024-03-22T09:05:08.632" v="49" actId="20577"/>
        <pc:sldMkLst>
          <pc:docMk/>
          <pc:sldMk cId="3357885135" sldId="285"/>
        </pc:sldMkLst>
        <pc:spChg chg="mod">
          <ac:chgData name="D De Jager" userId="S::41669436@mynwu.ac.za::1c86a497-715a-45f8-b0fc-71f1f6d11e80" providerId="AD" clId="Web-{AC369E25-0A36-F62E-04E2-102E60451C90}" dt="2024-03-22T09:05:08.632" v="49" actId="20577"/>
          <ac:spMkLst>
            <pc:docMk/>
            <pc:sldMk cId="3357885135" sldId="285"/>
            <ac:spMk id="2" creationId="{10DEF7F9-573E-A2A8-965D-71E31616D6B9}"/>
          </ac:spMkLst>
        </pc:spChg>
      </pc:sldChg>
      <pc:sldChg chg="modSp">
        <pc:chgData name="D De Jager" userId="S::41669436@mynwu.ac.za::1c86a497-715a-45f8-b0fc-71f1f6d11e80" providerId="AD" clId="Web-{AC369E25-0A36-F62E-04E2-102E60451C90}" dt="2024-03-22T09:03:24.912" v="18" actId="20577"/>
        <pc:sldMkLst>
          <pc:docMk/>
          <pc:sldMk cId="2105358954" sldId="286"/>
        </pc:sldMkLst>
        <pc:spChg chg="mod">
          <ac:chgData name="D De Jager" userId="S::41669436@mynwu.ac.za::1c86a497-715a-45f8-b0fc-71f1f6d11e80" providerId="AD" clId="Web-{AC369E25-0A36-F62E-04E2-102E60451C90}" dt="2024-03-22T09:03:24.912" v="18" actId="20577"/>
          <ac:spMkLst>
            <pc:docMk/>
            <pc:sldMk cId="2105358954" sldId="286"/>
            <ac:spMk id="2" creationId="{FB56492B-39C4-A41F-0344-1EC5D73C7A03}"/>
          </ac:spMkLst>
        </pc:spChg>
      </pc:sldChg>
      <pc:sldChg chg="add replId">
        <pc:chgData name="D De Jager" userId="S::41669436@mynwu.ac.za::1c86a497-715a-45f8-b0fc-71f1f6d11e80" providerId="AD" clId="Web-{AC369E25-0A36-F62E-04E2-102E60451C90}" dt="2024-03-22T09:05:19.039" v="60"/>
        <pc:sldMkLst>
          <pc:docMk/>
          <pc:sldMk cId="754301038" sldId="287"/>
        </pc:sldMkLst>
      </pc:sldChg>
      <pc:sldChg chg="modSp add replId">
        <pc:chgData name="D De Jager" userId="S::41669436@mynwu.ac.za::1c86a497-715a-45f8-b0fc-71f1f6d11e80" providerId="AD" clId="Web-{AC369E25-0A36-F62E-04E2-102E60451C90}" dt="2024-03-22T09:33:22.881" v="3637" actId="20577"/>
        <pc:sldMkLst>
          <pc:docMk/>
          <pc:sldMk cId="4020615284" sldId="288"/>
        </pc:sldMkLst>
        <pc:spChg chg="mod">
          <ac:chgData name="D De Jager" userId="S::41669436@mynwu.ac.za::1c86a497-715a-45f8-b0fc-71f1f6d11e80" providerId="AD" clId="Web-{AC369E25-0A36-F62E-04E2-102E60451C90}" dt="2024-03-22T09:33:22.881" v="3637" actId="20577"/>
          <ac:spMkLst>
            <pc:docMk/>
            <pc:sldMk cId="4020615284" sldId="288"/>
            <ac:spMk id="2" creationId="{10DEF7F9-573E-A2A8-965D-71E31616D6B9}"/>
          </ac:spMkLst>
        </pc:spChg>
        <pc:graphicFrameChg chg="mod modGraphic">
          <ac:chgData name="D De Jager" userId="S::41669436@mynwu.ac.za::1c86a497-715a-45f8-b0fc-71f1f6d11e80" providerId="AD" clId="Web-{AC369E25-0A36-F62E-04E2-102E60451C90}" dt="2024-03-22T09:33:00.366" v="3632" actId="1076"/>
          <ac:graphicFrameMkLst>
            <pc:docMk/>
            <pc:sldMk cId="4020615284" sldId="288"/>
            <ac:graphicFrameMk id="4" creationId="{F9C4E2D6-0D1B-6496-1565-671C26D353E5}"/>
          </ac:graphicFrameMkLst>
        </pc:graphicFrameChg>
      </pc:sldChg>
    </pc:docChg>
  </pc:docChgLst>
  <pc:docChgLst>
    <pc:chgData name="RM Koekemoer" userId="S::33538107@mynwu.ac.za::812eba6d-e31d-444b-a13c-458acb705475" providerId="AD" clId="Web-{7DF91640-7E17-43EB-9DA2-4C9DEA64081C}"/>
    <pc:docChg chg="modSld">
      <pc:chgData name="RM Koekemoer" userId="S::33538107@mynwu.ac.za::812eba6d-e31d-444b-a13c-458acb705475" providerId="AD" clId="Web-{7DF91640-7E17-43EB-9DA2-4C9DEA64081C}" dt="2024-04-04T06:10:38.568" v="253"/>
      <pc:docMkLst>
        <pc:docMk/>
      </pc:docMkLst>
      <pc:sldChg chg="modSp">
        <pc:chgData name="RM Koekemoer" userId="S::33538107@mynwu.ac.za::812eba6d-e31d-444b-a13c-458acb705475" providerId="AD" clId="Web-{7DF91640-7E17-43EB-9DA2-4C9DEA64081C}" dt="2024-04-04T06:09:30.753" v="225"/>
        <pc:sldMkLst>
          <pc:docMk/>
          <pc:sldMk cId="2415803145" sldId="265"/>
        </pc:sldMkLst>
        <pc:graphicFrameChg chg="mod modGraphic">
          <ac:chgData name="RM Koekemoer" userId="S::33538107@mynwu.ac.za::812eba6d-e31d-444b-a13c-458acb705475" providerId="AD" clId="Web-{7DF91640-7E17-43EB-9DA2-4C9DEA64081C}" dt="2024-04-04T06:09:30.753" v="225"/>
          <ac:graphicFrameMkLst>
            <pc:docMk/>
            <pc:sldMk cId="2415803145" sldId="265"/>
            <ac:graphicFrameMk id="4" creationId="{F9C4E2D6-0D1B-6496-1565-671C26D353E5}"/>
          </ac:graphicFrameMkLst>
        </pc:graphicFrameChg>
      </pc:sldChg>
      <pc:sldChg chg="modSp">
        <pc:chgData name="RM Koekemoer" userId="S::33538107@mynwu.ac.za::812eba6d-e31d-444b-a13c-458acb705475" providerId="AD" clId="Web-{7DF91640-7E17-43EB-9DA2-4C9DEA64081C}" dt="2024-04-04T06:10:38.568" v="253"/>
        <pc:sldMkLst>
          <pc:docMk/>
          <pc:sldMk cId="2319270583" sldId="266"/>
        </pc:sldMkLst>
        <pc:graphicFrameChg chg="mod modGraphic">
          <ac:chgData name="RM Koekemoer" userId="S::33538107@mynwu.ac.za::812eba6d-e31d-444b-a13c-458acb705475" providerId="AD" clId="Web-{7DF91640-7E17-43EB-9DA2-4C9DEA64081C}" dt="2024-04-04T06:10:38.568" v="253"/>
          <ac:graphicFrameMkLst>
            <pc:docMk/>
            <pc:sldMk cId="2319270583" sldId="266"/>
            <ac:graphicFrameMk id="4" creationId="{F9C4E2D6-0D1B-6496-1565-671C26D353E5}"/>
          </ac:graphicFrameMkLst>
        </pc:graphicFrameChg>
      </pc:sldChg>
      <pc:sldChg chg="modSp">
        <pc:chgData name="RM Koekemoer" userId="S::33538107@mynwu.ac.za::812eba6d-e31d-444b-a13c-458acb705475" providerId="AD" clId="Web-{7DF91640-7E17-43EB-9DA2-4C9DEA64081C}" dt="2024-04-04T06:08:28.689" v="45"/>
        <pc:sldMkLst>
          <pc:docMk/>
          <pc:sldMk cId="421999786" sldId="268"/>
        </pc:sldMkLst>
        <pc:graphicFrameChg chg="mod modGraphic">
          <ac:chgData name="RM Koekemoer" userId="S::33538107@mynwu.ac.za::812eba6d-e31d-444b-a13c-458acb705475" providerId="AD" clId="Web-{7DF91640-7E17-43EB-9DA2-4C9DEA64081C}" dt="2024-04-04T06:08:28.689" v="45"/>
          <ac:graphicFrameMkLst>
            <pc:docMk/>
            <pc:sldMk cId="421999786" sldId="268"/>
            <ac:graphicFrameMk id="4" creationId="{F9C4E2D6-0D1B-6496-1565-671C26D353E5}"/>
          </ac:graphicFrameMkLst>
        </pc:graphicFrameChg>
      </pc:sldChg>
      <pc:sldChg chg="modSp">
        <pc:chgData name="RM Koekemoer" userId="S::33538107@mynwu.ac.za::812eba6d-e31d-444b-a13c-458acb705475" providerId="AD" clId="Web-{7DF91640-7E17-43EB-9DA2-4C9DEA64081C}" dt="2024-04-04T06:06:04.887" v="3"/>
        <pc:sldMkLst>
          <pc:docMk/>
          <pc:sldMk cId="2133174406" sldId="269"/>
        </pc:sldMkLst>
        <pc:graphicFrameChg chg="mod modGraphic">
          <ac:chgData name="RM Koekemoer" userId="S::33538107@mynwu.ac.za::812eba6d-e31d-444b-a13c-458acb705475" providerId="AD" clId="Web-{7DF91640-7E17-43EB-9DA2-4C9DEA64081C}" dt="2024-04-04T06:06:04.887" v="3"/>
          <ac:graphicFrameMkLst>
            <pc:docMk/>
            <pc:sldMk cId="2133174406" sldId="269"/>
            <ac:graphicFrameMk id="4" creationId="{F9C4E2D6-0D1B-6496-1565-671C26D353E5}"/>
          </ac:graphicFrameMkLst>
        </pc:graphicFrameChg>
      </pc:sldChg>
      <pc:sldChg chg="modSp">
        <pc:chgData name="RM Koekemoer" userId="S::33538107@mynwu.ac.za::812eba6d-e31d-444b-a13c-458acb705475" providerId="AD" clId="Web-{7DF91640-7E17-43EB-9DA2-4C9DEA64081C}" dt="2024-04-04T06:06:32.529" v="29"/>
        <pc:sldMkLst>
          <pc:docMk/>
          <pc:sldMk cId="3355229446" sldId="277"/>
        </pc:sldMkLst>
        <pc:graphicFrameChg chg="mod modGraphic">
          <ac:chgData name="RM Koekemoer" userId="S::33538107@mynwu.ac.za::812eba6d-e31d-444b-a13c-458acb705475" providerId="AD" clId="Web-{7DF91640-7E17-43EB-9DA2-4C9DEA64081C}" dt="2024-04-04T06:06:32.529" v="29"/>
          <ac:graphicFrameMkLst>
            <pc:docMk/>
            <pc:sldMk cId="3355229446" sldId="277"/>
            <ac:graphicFrameMk id="4" creationId="{F9C4E2D6-0D1B-6496-1565-671C26D353E5}"/>
          </ac:graphicFrameMkLst>
        </pc:graphicFrameChg>
      </pc:sldChg>
      <pc:sldChg chg="modSp">
        <pc:chgData name="RM Koekemoer" userId="S::33538107@mynwu.ac.za::812eba6d-e31d-444b-a13c-458acb705475" providerId="AD" clId="Web-{7DF91640-7E17-43EB-9DA2-4C9DEA64081C}" dt="2024-04-04T06:07:24.765" v="43"/>
        <pc:sldMkLst>
          <pc:docMk/>
          <pc:sldMk cId="705797008" sldId="281"/>
        </pc:sldMkLst>
        <pc:graphicFrameChg chg="mod modGraphic">
          <ac:chgData name="RM Koekemoer" userId="S::33538107@mynwu.ac.za::812eba6d-e31d-444b-a13c-458acb705475" providerId="AD" clId="Web-{7DF91640-7E17-43EB-9DA2-4C9DEA64081C}" dt="2024-04-04T06:07:24.765" v="43"/>
          <ac:graphicFrameMkLst>
            <pc:docMk/>
            <pc:sldMk cId="705797008" sldId="281"/>
            <ac:graphicFrameMk id="4" creationId="{F9C4E2D6-0D1B-6496-1565-671C26D353E5}"/>
          </ac:graphicFrameMkLst>
        </pc:graphicFrameChg>
      </pc:sldChg>
    </pc:docChg>
  </pc:docChgLst>
  <pc:docChgLst>
    <pc:chgData name="Steve Paetzold" userId="S::45475288@mynwu.ac.za::aca857d9-d43b-468f-a540-a98bd1c284af" providerId="AD" clId="Web-{3F3600B9-2692-BB85-619B-717B9702CBE6}"/>
    <pc:docChg chg="modSld">
      <pc:chgData name="Steve Paetzold" userId="S::45475288@mynwu.ac.za::aca857d9-d43b-468f-a540-a98bd1c284af" providerId="AD" clId="Web-{3F3600B9-2692-BB85-619B-717B9702CBE6}" dt="2024-04-04T13:00:49.943" v="0" actId="20577"/>
      <pc:docMkLst>
        <pc:docMk/>
      </pc:docMkLst>
      <pc:sldChg chg="modSp">
        <pc:chgData name="Steve Paetzold" userId="S::45475288@mynwu.ac.za::aca857d9-d43b-468f-a540-a98bd1c284af" providerId="AD" clId="Web-{3F3600B9-2692-BB85-619B-717B9702CBE6}" dt="2024-04-04T13:00:49.943" v="0" actId="20577"/>
        <pc:sldMkLst>
          <pc:docMk/>
          <pc:sldMk cId="4180225044" sldId="303"/>
        </pc:sldMkLst>
        <pc:spChg chg="mod">
          <ac:chgData name="Steve Paetzold" userId="S::45475288@mynwu.ac.za::aca857d9-d43b-468f-a540-a98bd1c284af" providerId="AD" clId="Web-{3F3600B9-2692-BB85-619B-717B9702CBE6}" dt="2024-04-04T13:00:49.943" v="0" actId="20577"/>
          <ac:spMkLst>
            <pc:docMk/>
            <pc:sldMk cId="4180225044" sldId="303"/>
            <ac:spMk id="5" creationId="{FCDFDAA3-0359-14F9-CFBB-CAC287BDDDAC}"/>
          </ac:spMkLst>
        </pc:spChg>
      </pc:sldChg>
    </pc:docChg>
  </pc:docChgLst>
  <pc:docChgLst>
    <pc:chgData name="D De Jager" userId="S::41669436@mynwu.ac.za::1c86a497-715a-45f8-b0fc-71f1f6d11e80" providerId="AD" clId="Web-{9E1D0876-A8AA-440E-9738-5F47D6C2FA0C}"/>
    <pc:docChg chg="modSld">
      <pc:chgData name="D De Jager" userId="S::41669436@mynwu.ac.za::1c86a497-715a-45f8-b0fc-71f1f6d11e80" providerId="AD" clId="Web-{9E1D0876-A8AA-440E-9738-5F47D6C2FA0C}" dt="2024-03-18T14:04:06.387" v="3" actId="1076"/>
      <pc:docMkLst>
        <pc:docMk/>
      </pc:docMkLst>
      <pc:sldChg chg="addSp delSp modSp">
        <pc:chgData name="D De Jager" userId="S::41669436@mynwu.ac.za::1c86a497-715a-45f8-b0fc-71f1f6d11e80" providerId="AD" clId="Web-{9E1D0876-A8AA-440E-9738-5F47D6C2FA0C}" dt="2024-03-18T14:04:06.387" v="3" actId="1076"/>
        <pc:sldMkLst>
          <pc:docMk/>
          <pc:sldMk cId="685411342" sldId="258"/>
        </pc:sldMkLst>
        <pc:spChg chg="del">
          <ac:chgData name="D De Jager" userId="S::41669436@mynwu.ac.za::1c86a497-715a-45f8-b0fc-71f1f6d11e80" providerId="AD" clId="Web-{9E1D0876-A8AA-440E-9738-5F47D6C2FA0C}" dt="2024-03-18T14:04:06.106" v="0"/>
          <ac:spMkLst>
            <pc:docMk/>
            <pc:sldMk cId="685411342" sldId="258"/>
            <ac:spMk id="3" creationId="{AC4AA818-77C9-E0A9-1164-881F34638BBB}"/>
          </ac:spMkLst>
        </pc:spChg>
        <pc:picChg chg="add mod ord">
          <ac:chgData name="D De Jager" userId="S::41669436@mynwu.ac.za::1c86a497-715a-45f8-b0fc-71f1f6d11e80" providerId="AD" clId="Web-{9E1D0876-A8AA-440E-9738-5F47D6C2FA0C}" dt="2024-03-18T14:04:06.387" v="3" actId="1076"/>
          <ac:picMkLst>
            <pc:docMk/>
            <pc:sldMk cId="685411342" sldId="258"/>
            <ac:picMk id="4" creationId="{460265A5-983B-8956-F7B2-CFFE97B65CC1}"/>
          </ac:picMkLst>
        </pc:picChg>
      </pc:sldChg>
    </pc:docChg>
  </pc:docChgLst>
  <pc:docChgLst>
    <pc:chgData name="Pieta Hattingh" userId="S::49019767@mynwu.ac.za::fcf4df82-7e19-4825-8acf-fee84a3ad50b" providerId="AD" clId="Web-{763A65FA-450F-DB3B-BC26-DCAF76F290F2}"/>
    <pc:docChg chg="modSld">
      <pc:chgData name="Pieta Hattingh" userId="S::49019767@mynwu.ac.za::fcf4df82-7e19-4825-8acf-fee84a3ad50b" providerId="AD" clId="Web-{763A65FA-450F-DB3B-BC26-DCAF76F290F2}" dt="2024-05-02T12:39:09.143" v="0"/>
      <pc:docMkLst>
        <pc:docMk/>
      </pc:docMkLst>
      <pc:sldChg chg="modSp">
        <pc:chgData name="Pieta Hattingh" userId="S::49019767@mynwu.ac.za::fcf4df82-7e19-4825-8acf-fee84a3ad50b" providerId="AD" clId="Web-{763A65FA-450F-DB3B-BC26-DCAF76F290F2}" dt="2024-05-02T12:39:09.143" v="0"/>
        <pc:sldMkLst>
          <pc:docMk/>
          <pc:sldMk cId="1778260796" sldId="297"/>
        </pc:sldMkLst>
        <pc:graphicFrameChg chg="modGraphic">
          <ac:chgData name="Pieta Hattingh" userId="S::49019767@mynwu.ac.za::fcf4df82-7e19-4825-8acf-fee84a3ad50b" providerId="AD" clId="Web-{763A65FA-450F-DB3B-BC26-DCAF76F290F2}" dt="2024-05-02T12:39:09.143" v="0"/>
          <ac:graphicFrameMkLst>
            <pc:docMk/>
            <pc:sldMk cId="1778260796" sldId="297"/>
            <ac:graphicFrameMk id="3" creationId="{DDD39BC3-4136-C4EA-F76A-C0B6FC308B90}"/>
          </ac:graphicFrameMkLst>
        </pc:graphicFrameChg>
      </pc:sldChg>
    </pc:docChg>
  </pc:docChgLst>
  <pc:docChgLst>
    <pc:chgData name="Jurie Blom" userId="S::48652865@mynwu.ac.za::0cf1d3e1-ab60-40c3-a185-c0c18652a859" providerId="AD" clId="Web-{019E52F6-5677-CE07-247F-FEA6660A76E8}"/>
    <pc:docChg chg="modSld">
      <pc:chgData name="Jurie Blom" userId="S::48652865@mynwu.ac.za::0cf1d3e1-ab60-40c3-a185-c0c18652a859" providerId="AD" clId="Web-{019E52F6-5677-CE07-247F-FEA6660A76E8}" dt="2024-03-19T14:31:12.761" v="28" actId="1076"/>
      <pc:docMkLst>
        <pc:docMk/>
      </pc:docMkLst>
      <pc:sldChg chg="modSp">
        <pc:chgData name="Jurie Blom" userId="S::48652865@mynwu.ac.za::0cf1d3e1-ab60-40c3-a185-c0c18652a859" providerId="AD" clId="Web-{019E52F6-5677-CE07-247F-FEA6660A76E8}" dt="2024-03-19T14:30:10.416" v="2" actId="1076"/>
        <pc:sldMkLst>
          <pc:docMk/>
          <pc:sldMk cId="685411342" sldId="258"/>
        </pc:sldMkLst>
        <pc:spChg chg="mod">
          <ac:chgData name="Jurie Blom" userId="S::48652865@mynwu.ac.za::0cf1d3e1-ab60-40c3-a185-c0c18652a859" providerId="AD" clId="Web-{019E52F6-5677-CE07-247F-FEA6660A76E8}" dt="2024-03-19T14:30:10.416" v="2" actId="1076"/>
          <ac:spMkLst>
            <pc:docMk/>
            <pc:sldMk cId="685411342" sldId="258"/>
            <ac:spMk id="2" creationId="{FB56492B-39C4-A41F-0344-1EC5D73C7A03}"/>
          </ac:spMkLst>
        </pc:spChg>
      </pc:sldChg>
      <pc:sldChg chg="modSp">
        <pc:chgData name="Jurie Blom" userId="S::48652865@mynwu.ac.za::0cf1d3e1-ab60-40c3-a185-c0c18652a859" providerId="AD" clId="Web-{019E52F6-5677-CE07-247F-FEA6660A76E8}" dt="2024-03-19T14:30:46.573" v="17" actId="1076"/>
        <pc:sldMkLst>
          <pc:docMk/>
          <pc:sldMk cId="3603431525" sldId="259"/>
        </pc:sldMkLst>
        <pc:spChg chg="mod">
          <ac:chgData name="Jurie Blom" userId="S::48652865@mynwu.ac.za::0cf1d3e1-ab60-40c3-a185-c0c18652a859" providerId="AD" clId="Web-{019E52F6-5677-CE07-247F-FEA6660A76E8}" dt="2024-03-19T14:30:20.697" v="4" actId="1076"/>
          <ac:spMkLst>
            <pc:docMk/>
            <pc:sldMk cId="3603431525" sldId="259"/>
            <ac:spMk id="33" creationId="{D4600E7C-44C9-7FC3-9AB1-32E2F737D158}"/>
          </ac:spMkLst>
        </pc:spChg>
        <pc:spChg chg="mod">
          <ac:chgData name="Jurie Blom" userId="S::48652865@mynwu.ac.za::0cf1d3e1-ab60-40c3-a185-c0c18652a859" providerId="AD" clId="Web-{019E52F6-5677-CE07-247F-FEA6660A76E8}" dt="2024-03-19T14:30:46.573" v="17" actId="1076"/>
          <ac:spMkLst>
            <pc:docMk/>
            <pc:sldMk cId="3603431525" sldId="259"/>
            <ac:spMk id="47" creationId="{BAA846BE-3A5D-6E65-9622-AB08DE82713F}"/>
          </ac:spMkLst>
        </pc:spChg>
      </pc:sldChg>
      <pc:sldChg chg="modSp">
        <pc:chgData name="Jurie Blom" userId="S::48652865@mynwu.ac.za::0cf1d3e1-ab60-40c3-a185-c0c18652a859" providerId="AD" clId="Web-{019E52F6-5677-CE07-247F-FEA6660A76E8}" dt="2024-03-19T14:30:56.167" v="21" actId="1076"/>
        <pc:sldMkLst>
          <pc:docMk/>
          <pc:sldMk cId="945787325" sldId="260"/>
        </pc:sldMkLst>
        <pc:spChg chg="mod">
          <ac:chgData name="Jurie Blom" userId="S::48652865@mynwu.ac.za::0cf1d3e1-ab60-40c3-a185-c0c18652a859" providerId="AD" clId="Web-{019E52F6-5677-CE07-247F-FEA6660A76E8}" dt="2024-03-19T14:30:56.167" v="21" actId="1076"/>
          <ac:spMkLst>
            <pc:docMk/>
            <pc:sldMk cId="945787325" sldId="260"/>
            <ac:spMk id="2" creationId="{EE56EFF9-F085-502B-1466-A7DBCB33E3BD}"/>
          </ac:spMkLst>
        </pc:spChg>
      </pc:sldChg>
      <pc:sldChg chg="modSp">
        <pc:chgData name="Jurie Blom" userId="S::48652865@mynwu.ac.za::0cf1d3e1-ab60-40c3-a185-c0c18652a859" providerId="AD" clId="Web-{019E52F6-5677-CE07-247F-FEA6660A76E8}" dt="2024-03-19T14:31:04.917" v="25" actId="1076"/>
        <pc:sldMkLst>
          <pc:docMk/>
          <pc:sldMk cId="529068342" sldId="261"/>
        </pc:sldMkLst>
        <pc:spChg chg="mod">
          <ac:chgData name="Jurie Blom" userId="S::48652865@mynwu.ac.za::0cf1d3e1-ab60-40c3-a185-c0c18652a859" providerId="AD" clId="Web-{019E52F6-5677-CE07-247F-FEA6660A76E8}" dt="2024-03-19T14:31:04.917" v="25" actId="1076"/>
          <ac:spMkLst>
            <pc:docMk/>
            <pc:sldMk cId="529068342" sldId="261"/>
            <ac:spMk id="2" creationId="{EE56EFF9-F085-502B-1466-A7DBCB33E3BD}"/>
          </ac:spMkLst>
        </pc:spChg>
      </pc:sldChg>
      <pc:sldChg chg="modSp">
        <pc:chgData name="Jurie Blom" userId="S::48652865@mynwu.ac.za::0cf1d3e1-ab60-40c3-a185-c0c18652a859" providerId="AD" clId="Web-{019E52F6-5677-CE07-247F-FEA6660A76E8}" dt="2024-03-19T14:31:12.761" v="28" actId="1076"/>
        <pc:sldMkLst>
          <pc:docMk/>
          <pc:sldMk cId="1920751135" sldId="262"/>
        </pc:sldMkLst>
        <pc:spChg chg="mod">
          <ac:chgData name="Jurie Blom" userId="S::48652865@mynwu.ac.za::0cf1d3e1-ab60-40c3-a185-c0c18652a859" providerId="AD" clId="Web-{019E52F6-5677-CE07-247F-FEA6660A76E8}" dt="2024-03-19T14:31:12.761" v="28" actId="1076"/>
          <ac:spMkLst>
            <pc:docMk/>
            <pc:sldMk cId="1920751135" sldId="262"/>
            <ac:spMk id="2" creationId="{EE56EFF9-F085-502B-1466-A7DBCB33E3BD}"/>
          </ac:spMkLst>
        </pc:spChg>
      </pc:sldChg>
    </pc:docChg>
  </pc:docChgLst>
  <pc:docChgLst>
    <pc:chgData name="RM Koekemoer" userId="S::33538107@mynwu.ac.za::812eba6d-e31d-444b-a13c-458acb705475" providerId="AD" clId="Web-{C171B108-24F1-FD16-CD22-38A49310A4D3}"/>
    <pc:docChg chg="modSld">
      <pc:chgData name="RM Koekemoer" userId="S::33538107@mynwu.ac.za::812eba6d-e31d-444b-a13c-458acb705475" providerId="AD" clId="Web-{C171B108-24F1-FD16-CD22-38A49310A4D3}" dt="2024-03-28T13:28:50.337" v="944"/>
      <pc:docMkLst>
        <pc:docMk/>
      </pc:docMkLst>
      <pc:sldChg chg="modSp">
        <pc:chgData name="RM Koekemoer" userId="S::33538107@mynwu.ac.za::812eba6d-e31d-444b-a13c-458acb705475" providerId="AD" clId="Web-{C171B108-24F1-FD16-CD22-38A49310A4D3}" dt="2024-03-28T13:28:50.337" v="944"/>
        <pc:sldMkLst>
          <pc:docMk/>
          <pc:sldMk cId="1778260796" sldId="297"/>
        </pc:sldMkLst>
        <pc:graphicFrameChg chg="mod modGraphic">
          <ac:chgData name="RM Koekemoer" userId="S::33538107@mynwu.ac.za::812eba6d-e31d-444b-a13c-458acb705475" providerId="AD" clId="Web-{C171B108-24F1-FD16-CD22-38A49310A4D3}" dt="2024-03-28T13:28:50.337" v="944"/>
          <ac:graphicFrameMkLst>
            <pc:docMk/>
            <pc:sldMk cId="1778260796" sldId="297"/>
            <ac:graphicFrameMk id="3" creationId="{DDD39BC3-4136-C4EA-F76A-C0B6FC308B90}"/>
          </ac:graphicFrameMkLst>
        </pc:graphicFrameChg>
      </pc:sldChg>
    </pc:docChg>
  </pc:docChgLst>
  <pc:docChgLst>
    <pc:chgData name="Pieta Hattingh" userId="S::49019767@mynwu.ac.za::fcf4df82-7e19-4825-8acf-fee84a3ad50b" providerId="AD" clId="Web-{1357B9A1-4381-8D40-E9DB-76603B4351F6}"/>
    <pc:docChg chg="modSld">
      <pc:chgData name="Pieta Hattingh" userId="S::49019767@mynwu.ac.za::fcf4df82-7e19-4825-8acf-fee84a3ad50b" providerId="AD" clId="Web-{1357B9A1-4381-8D40-E9DB-76603B4351F6}" dt="2024-03-26T16:15:32.676" v="2139"/>
      <pc:docMkLst>
        <pc:docMk/>
      </pc:docMkLst>
      <pc:sldChg chg="mod setBg">
        <pc:chgData name="Pieta Hattingh" userId="S::49019767@mynwu.ac.za::fcf4df82-7e19-4825-8acf-fee84a3ad50b" providerId="AD" clId="Web-{1357B9A1-4381-8D40-E9DB-76603B4351F6}" dt="2024-03-26T16:08:16.945" v="1823"/>
        <pc:sldMkLst>
          <pc:docMk/>
          <pc:sldMk cId="945787325" sldId="260"/>
        </pc:sldMkLst>
      </pc:sldChg>
      <pc:sldChg chg="mod setBg">
        <pc:chgData name="Pieta Hattingh" userId="S::49019767@mynwu.ac.za::fcf4df82-7e19-4825-8acf-fee84a3ad50b" providerId="AD" clId="Web-{1357B9A1-4381-8D40-E9DB-76603B4351F6}" dt="2024-03-26T16:08:09.023" v="1822"/>
        <pc:sldMkLst>
          <pc:docMk/>
          <pc:sldMk cId="3485268993" sldId="263"/>
        </pc:sldMkLst>
      </pc:sldChg>
      <pc:sldChg chg="modSp">
        <pc:chgData name="Pieta Hattingh" userId="S::49019767@mynwu.ac.za::fcf4df82-7e19-4825-8acf-fee84a3ad50b" providerId="AD" clId="Web-{1357B9A1-4381-8D40-E9DB-76603B4351F6}" dt="2024-03-26T15:13:48.867" v="7" actId="1076"/>
        <pc:sldMkLst>
          <pc:docMk/>
          <pc:sldMk cId="2303778868" sldId="264"/>
        </pc:sldMkLst>
        <pc:graphicFrameChg chg="mod modGraphic">
          <ac:chgData name="Pieta Hattingh" userId="S::49019767@mynwu.ac.za::fcf4df82-7e19-4825-8acf-fee84a3ad50b" providerId="AD" clId="Web-{1357B9A1-4381-8D40-E9DB-76603B4351F6}" dt="2024-03-26T15:13:48.867" v="7" actId="1076"/>
          <ac:graphicFrameMkLst>
            <pc:docMk/>
            <pc:sldMk cId="2303778868" sldId="264"/>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6:15:32.676" v="2139"/>
        <pc:sldMkLst>
          <pc:docMk/>
          <pc:sldMk cId="2319270583" sldId="266"/>
        </pc:sldMkLst>
        <pc:graphicFrameChg chg="mod modGraphic">
          <ac:chgData name="Pieta Hattingh" userId="S::49019767@mynwu.ac.za::fcf4df82-7e19-4825-8acf-fee84a3ad50b" providerId="AD" clId="Web-{1357B9A1-4381-8D40-E9DB-76603B4351F6}" dt="2024-03-26T16:15:32.676" v="2139"/>
          <ac:graphicFrameMkLst>
            <pc:docMk/>
            <pc:sldMk cId="2319270583" sldId="266"/>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5:29:07.222" v="67"/>
        <pc:sldMkLst>
          <pc:docMk/>
          <pc:sldMk cId="3123143759" sldId="267"/>
        </pc:sldMkLst>
        <pc:graphicFrameChg chg="mod modGraphic">
          <ac:chgData name="Pieta Hattingh" userId="S::49019767@mynwu.ac.za::fcf4df82-7e19-4825-8acf-fee84a3ad50b" providerId="AD" clId="Web-{1357B9A1-4381-8D40-E9DB-76603B4351F6}" dt="2024-03-26T15:29:07.222" v="67"/>
          <ac:graphicFrameMkLst>
            <pc:docMk/>
            <pc:sldMk cId="3123143759" sldId="267"/>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5:29:59.379" v="79"/>
        <pc:sldMkLst>
          <pc:docMk/>
          <pc:sldMk cId="421999786" sldId="268"/>
        </pc:sldMkLst>
        <pc:graphicFrameChg chg="mod modGraphic">
          <ac:chgData name="Pieta Hattingh" userId="S::49019767@mynwu.ac.za::fcf4df82-7e19-4825-8acf-fee84a3ad50b" providerId="AD" clId="Web-{1357B9A1-4381-8D40-E9DB-76603B4351F6}" dt="2024-03-26T15:29:59.379" v="79"/>
          <ac:graphicFrameMkLst>
            <pc:docMk/>
            <pc:sldMk cId="421999786" sldId="268"/>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6:07:45.444" v="1821" actId="20577"/>
        <pc:sldMkLst>
          <pc:docMk/>
          <pc:sldMk cId="2133174406" sldId="269"/>
        </pc:sldMkLst>
        <pc:spChg chg="mod">
          <ac:chgData name="Pieta Hattingh" userId="S::49019767@mynwu.ac.za::fcf4df82-7e19-4825-8acf-fee84a3ad50b" providerId="AD" clId="Web-{1357B9A1-4381-8D40-E9DB-76603B4351F6}" dt="2024-03-26T16:07:45.444" v="1821" actId="20577"/>
          <ac:spMkLst>
            <pc:docMk/>
            <pc:sldMk cId="2133174406" sldId="269"/>
            <ac:spMk id="2" creationId="{10DEF7F9-573E-A2A8-965D-71E31616D6B9}"/>
          </ac:spMkLst>
        </pc:spChg>
        <pc:graphicFrameChg chg="mod modGraphic">
          <ac:chgData name="Pieta Hattingh" userId="S::49019767@mynwu.ac.za::fcf4df82-7e19-4825-8acf-fee84a3ad50b" providerId="AD" clId="Web-{1357B9A1-4381-8D40-E9DB-76603B4351F6}" dt="2024-03-26T15:31:28.679" v="101"/>
          <ac:graphicFrameMkLst>
            <pc:docMk/>
            <pc:sldMk cId="2133174406" sldId="269"/>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6:07:37.772" v="1819" actId="20577"/>
        <pc:sldMkLst>
          <pc:docMk/>
          <pc:sldMk cId="524761476" sldId="270"/>
        </pc:sldMkLst>
        <pc:spChg chg="mod">
          <ac:chgData name="Pieta Hattingh" userId="S::49019767@mynwu.ac.za::fcf4df82-7e19-4825-8acf-fee84a3ad50b" providerId="AD" clId="Web-{1357B9A1-4381-8D40-E9DB-76603B4351F6}" dt="2024-03-26T16:07:37.772" v="1819" actId="20577"/>
          <ac:spMkLst>
            <pc:docMk/>
            <pc:sldMk cId="524761476" sldId="270"/>
            <ac:spMk id="2" creationId="{10DEF7F9-573E-A2A8-965D-71E31616D6B9}"/>
          </ac:spMkLst>
        </pc:spChg>
        <pc:graphicFrameChg chg="mod modGraphic">
          <ac:chgData name="Pieta Hattingh" userId="S::49019767@mynwu.ac.za::fcf4df82-7e19-4825-8acf-fee84a3ad50b" providerId="AD" clId="Web-{1357B9A1-4381-8D40-E9DB-76603B4351F6}" dt="2024-03-26T15:41:04.633" v="787"/>
          <ac:graphicFrameMkLst>
            <pc:docMk/>
            <pc:sldMk cId="524761476" sldId="270"/>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6:07:32.959" v="1818" actId="20577"/>
        <pc:sldMkLst>
          <pc:docMk/>
          <pc:sldMk cId="1951596184" sldId="272"/>
        </pc:sldMkLst>
        <pc:spChg chg="mod">
          <ac:chgData name="Pieta Hattingh" userId="S::49019767@mynwu.ac.za::fcf4df82-7e19-4825-8acf-fee84a3ad50b" providerId="AD" clId="Web-{1357B9A1-4381-8D40-E9DB-76603B4351F6}" dt="2024-03-26T16:07:32.959" v="1818" actId="20577"/>
          <ac:spMkLst>
            <pc:docMk/>
            <pc:sldMk cId="1951596184" sldId="272"/>
            <ac:spMk id="2" creationId="{10DEF7F9-573E-A2A8-965D-71E31616D6B9}"/>
          </ac:spMkLst>
        </pc:spChg>
        <pc:graphicFrameChg chg="mod modGraphic">
          <ac:chgData name="Pieta Hattingh" userId="S::49019767@mynwu.ac.za::fcf4df82-7e19-4825-8acf-fee84a3ad50b" providerId="AD" clId="Web-{1357B9A1-4381-8D40-E9DB-76603B4351F6}" dt="2024-03-26T15:47:15.846" v="920"/>
          <ac:graphicFrameMkLst>
            <pc:docMk/>
            <pc:sldMk cId="1951596184" sldId="272"/>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6:07:32.662" v="1817" actId="20577"/>
        <pc:sldMkLst>
          <pc:docMk/>
          <pc:sldMk cId="3355229446" sldId="277"/>
        </pc:sldMkLst>
        <pc:spChg chg="mod">
          <ac:chgData name="Pieta Hattingh" userId="S::49019767@mynwu.ac.za::fcf4df82-7e19-4825-8acf-fee84a3ad50b" providerId="AD" clId="Web-{1357B9A1-4381-8D40-E9DB-76603B4351F6}" dt="2024-03-26T16:07:32.662" v="1817" actId="20577"/>
          <ac:spMkLst>
            <pc:docMk/>
            <pc:sldMk cId="3355229446" sldId="277"/>
            <ac:spMk id="2" creationId="{10DEF7F9-573E-A2A8-965D-71E31616D6B9}"/>
          </ac:spMkLst>
        </pc:spChg>
        <pc:graphicFrameChg chg="mod modGraphic">
          <ac:chgData name="Pieta Hattingh" userId="S::49019767@mynwu.ac.za::fcf4df82-7e19-4825-8acf-fee84a3ad50b" providerId="AD" clId="Web-{1357B9A1-4381-8D40-E9DB-76603B4351F6}" dt="2024-03-26T15:48:13.348" v="923"/>
          <ac:graphicFrameMkLst>
            <pc:docMk/>
            <pc:sldMk cId="3355229446" sldId="277"/>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6:07:24.787" v="1816" actId="20577"/>
        <pc:sldMkLst>
          <pc:docMk/>
          <pc:sldMk cId="705797008" sldId="281"/>
        </pc:sldMkLst>
        <pc:spChg chg="mod">
          <ac:chgData name="Pieta Hattingh" userId="S::49019767@mynwu.ac.za::fcf4df82-7e19-4825-8acf-fee84a3ad50b" providerId="AD" clId="Web-{1357B9A1-4381-8D40-E9DB-76603B4351F6}" dt="2024-03-26T16:07:24.787" v="1816" actId="20577"/>
          <ac:spMkLst>
            <pc:docMk/>
            <pc:sldMk cId="705797008" sldId="281"/>
            <ac:spMk id="2" creationId="{10DEF7F9-573E-A2A8-965D-71E31616D6B9}"/>
          </ac:spMkLst>
        </pc:spChg>
        <pc:graphicFrameChg chg="mod modGraphic">
          <ac:chgData name="Pieta Hattingh" userId="S::49019767@mynwu.ac.za::fcf4df82-7e19-4825-8acf-fee84a3ad50b" providerId="AD" clId="Web-{1357B9A1-4381-8D40-E9DB-76603B4351F6}" dt="2024-03-26T16:02:23.232" v="1350"/>
          <ac:graphicFrameMkLst>
            <pc:docMk/>
            <pc:sldMk cId="705797008" sldId="281"/>
            <ac:graphicFrameMk id="4" creationId="{F9C4E2D6-0D1B-6496-1565-671C26D353E5}"/>
          </ac:graphicFrameMkLst>
        </pc:graphicFrameChg>
      </pc:sldChg>
      <pc:sldChg chg="mod setBg">
        <pc:chgData name="Pieta Hattingh" userId="S::49019767@mynwu.ac.za::fcf4df82-7e19-4825-8acf-fee84a3ad50b" providerId="AD" clId="Web-{1357B9A1-4381-8D40-E9DB-76603B4351F6}" dt="2024-03-26T16:08:29.727" v="1824"/>
        <pc:sldMkLst>
          <pc:docMk/>
          <pc:sldMk cId="234199431" sldId="283"/>
        </pc:sldMkLst>
      </pc:sldChg>
      <pc:sldChg chg="mod setBg">
        <pc:chgData name="Pieta Hattingh" userId="S::49019767@mynwu.ac.za::fcf4df82-7e19-4825-8acf-fee84a3ad50b" providerId="AD" clId="Web-{1357B9A1-4381-8D40-E9DB-76603B4351F6}" dt="2024-03-26T16:08:35.102" v="1825"/>
        <pc:sldMkLst>
          <pc:docMk/>
          <pc:sldMk cId="233768129" sldId="284"/>
        </pc:sldMkLst>
      </pc:sldChg>
      <pc:sldChg chg="mod setBg">
        <pc:chgData name="Pieta Hattingh" userId="S::49019767@mynwu.ac.za::fcf4df82-7e19-4825-8acf-fee84a3ad50b" providerId="AD" clId="Web-{1357B9A1-4381-8D40-E9DB-76603B4351F6}" dt="2024-03-26T16:08:41.961" v="1826"/>
        <pc:sldMkLst>
          <pc:docMk/>
          <pc:sldMk cId="754301038" sldId="287"/>
        </pc:sldMkLst>
      </pc:sldChg>
      <pc:sldChg chg="modSp">
        <pc:chgData name="Pieta Hattingh" userId="S::49019767@mynwu.ac.za::fcf4df82-7e19-4825-8acf-fee84a3ad50b" providerId="AD" clId="Web-{1357B9A1-4381-8D40-E9DB-76603B4351F6}" dt="2024-03-26T16:07:10.771" v="1815"/>
        <pc:sldMkLst>
          <pc:docMk/>
          <pc:sldMk cId="2048514750" sldId="294"/>
        </pc:sldMkLst>
        <pc:graphicFrameChg chg="mod modGraphic">
          <ac:chgData name="Pieta Hattingh" userId="S::49019767@mynwu.ac.za::fcf4df82-7e19-4825-8acf-fee84a3ad50b" providerId="AD" clId="Web-{1357B9A1-4381-8D40-E9DB-76603B4351F6}" dt="2024-03-26T16:07:10.771" v="1815"/>
          <ac:graphicFrameMkLst>
            <pc:docMk/>
            <pc:sldMk cId="2048514750" sldId="294"/>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5:53:17.716" v="984"/>
        <pc:sldMkLst>
          <pc:docMk/>
          <pc:sldMk cId="2396831361" sldId="295"/>
        </pc:sldMkLst>
        <pc:graphicFrameChg chg="mod modGraphic">
          <ac:chgData name="Pieta Hattingh" userId="S::49019767@mynwu.ac.za::fcf4df82-7e19-4825-8acf-fee84a3ad50b" providerId="AD" clId="Web-{1357B9A1-4381-8D40-E9DB-76603B4351F6}" dt="2024-03-26T15:53:17.716" v="984"/>
          <ac:graphicFrameMkLst>
            <pc:docMk/>
            <pc:sldMk cId="2396831361" sldId="295"/>
            <ac:graphicFrameMk id="4" creationId="{F9C4E2D6-0D1B-6496-1565-671C26D353E5}"/>
          </ac:graphicFrameMkLst>
        </pc:graphicFrameChg>
      </pc:sldChg>
      <pc:sldChg chg="modSp">
        <pc:chgData name="Pieta Hattingh" userId="S::49019767@mynwu.ac.za::fcf4df82-7e19-4825-8acf-fee84a3ad50b" providerId="AD" clId="Web-{1357B9A1-4381-8D40-E9DB-76603B4351F6}" dt="2024-03-26T16:07:41.116" v="1820" actId="20577"/>
        <pc:sldMkLst>
          <pc:docMk/>
          <pc:sldMk cId="195689630" sldId="296"/>
        </pc:sldMkLst>
        <pc:spChg chg="mod">
          <ac:chgData name="Pieta Hattingh" userId="S::49019767@mynwu.ac.za::fcf4df82-7e19-4825-8acf-fee84a3ad50b" providerId="AD" clId="Web-{1357B9A1-4381-8D40-E9DB-76603B4351F6}" dt="2024-03-26T16:07:41.116" v="1820" actId="20577"/>
          <ac:spMkLst>
            <pc:docMk/>
            <pc:sldMk cId="195689630" sldId="296"/>
            <ac:spMk id="2" creationId="{10DEF7F9-573E-A2A8-965D-71E31616D6B9}"/>
          </ac:spMkLst>
        </pc:spChg>
        <pc:graphicFrameChg chg="mod modGraphic">
          <ac:chgData name="Pieta Hattingh" userId="S::49019767@mynwu.ac.za::fcf4df82-7e19-4825-8acf-fee84a3ad50b" providerId="AD" clId="Web-{1357B9A1-4381-8D40-E9DB-76603B4351F6}" dt="2024-03-26T15:35:07.263" v="246"/>
          <ac:graphicFrameMkLst>
            <pc:docMk/>
            <pc:sldMk cId="195689630" sldId="296"/>
            <ac:graphicFrameMk id="4" creationId="{F9C4E2D6-0D1B-6496-1565-671C26D353E5}"/>
          </ac:graphicFrameMkLst>
        </pc:graphicFrameChg>
      </pc:sldChg>
    </pc:docChg>
  </pc:docChgLst>
  <pc:docChgLst>
    <pc:chgData name="Gaby Glöss" userId="S::37562908@mynwu.ac.za::42744dbe-4ff1-4c16-b769-3dd3fac91f20" providerId="AD" clId="Web-{C9CA52A3-0A76-537D-7BF7-D36B15BCB270}"/>
    <pc:docChg chg="addSld modSld">
      <pc:chgData name="Gaby Glöss" userId="S::37562908@mynwu.ac.za::42744dbe-4ff1-4c16-b769-3dd3fac91f20" providerId="AD" clId="Web-{C9CA52A3-0A76-537D-7BF7-D36B15BCB270}" dt="2024-03-28T10:38:15.114" v="609"/>
      <pc:docMkLst>
        <pc:docMk/>
      </pc:docMkLst>
      <pc:sldChg chg="modSp">
        <pc:chgData name="Gaby Glöss" userId="S::37562908@mynwu.ac.za::42744dbe-4ff1-4c16-b769-3dd3fac91f20" providerId="AD" clId="Web-{C9CA52A3-0A76-537D-7BF7-D36B15BCB270}" dt="2024-03-28T10:24:19.361" v="146"/>
        <pc:sldMkLst>
          <pc:docMk/>
          <pc:sldMk cId="234199431" sldId="283"/>
        </pc:sldMkLst>
        <pc:graphicFrameChg chg="mod modGraphic">
          <ac:chgData name="Gaby Glöss" userId="S::37562908@mynwu.ac.za::42744dbe-4ff1-4c16-b769-3dd3fac91f20" providerId="AD" clId="Web-{C9CA52A3-0A76-537D-7BF7-D36B15BCB270}" dt="2024-03-28T10:24:19.361" v="146"/>
          <ac:graphicFrameMkLst>
            <pc:docMk/>
            <pc:sldMk cId="234199431" sldId="283"/>
            <ac:graphicFrameMk id="4" creationId="{97F2C91A-CE02-161C-DCB6-4CD7E96528FD}"/>
          </ac:graphicFrameMkLst>
        </pc:graphicFrameChg>
      </pc:sldChg>
      <pc:sldChg chg="addSp delSp modSp add replId">
        <pc:chgData name="Gaby Glöss" userId="S::37562908@mynwu.ac.za::42744dbe-4ff1-4c16-b769-3dd3fac91f20" providerId="AD" clId="Web-{C9CA52A3-0A76-537D-7BF7-D36B15BCB270}" dt="2024-03-28T10:38:15.114" v="609"/>
        <pc:sldMkLst>
          <pc:docMk/>
          <pc:sldMk cId="1778260796" sldId="297"/>
        </pc:sldMkLst>
        <pc:spChg chg="mod">
          <ac:chgData name="Gaby Glöss" userId="S::37562908@mynwu.ac.za::42744dbe-4ff1-4c16-b769-3dd3fac91f20" providerId="AD" clId="Web-{C9CA52A3-0A76-537D-7BF7-D36B15BCB270}" dt="2024-03-28T10:16:36.070" v="32" actId="20577"/>
          <ac:spMkLst>
            <pc:docMk/>
            <pc:sldMk cId="1778260796" sldId="297"/>
            <ac:spMk id="2" creationId="{10DEF7F9-573E-A2A8-965D-71E31616D6B9}"/>
          </ac:spMkLst>
        </pc:spChg>
        <pc:graphicFrameChg chg="add mod modGraphic">
          <ac:chgData name="Gaby Glöss" userId="S::37562908@mynwu.ac.za::42744dbe-4ff1-4c16-b769-3dd3fac91f20" providerId="AD" clId="Web-{C9CA52A3-0A76-537D-7BF7-D36B15BCB270}" dt="2024-03-28T10:38:15.114" v="609"/>
          <ac:graphicFrameMkLst>
            <pc:docMk/>
            <pc:sldMk cId="1778260796" sldId="297"/>
            <ac:graphicFrameMk id="3" creationId="{DDD39BC3-4136-C4EA-F76A-C0B6FC308B90}"/>
          </ac:graphicFrameMkLst>
        </pc:graphicFrameChg>
        <pc:graphicFrameChg chg="del">
          <ac:chgData name="Gaby Glöss" userId="S::37562908@mynwu.ac.za::42744dbe-4ff1-4c16-b769-3dd3fac91f20" providerId="AD" clId="Web-{C9CA52A3-0A76-537D-7BF7-D36B15BCB270}" dt="2024-03-28T10:15:54.288" v="1"/>
          <ac:graphicFrameMkLst>
            <pc:docMk/>
            <pc:sldMk cId="1778260796" sldId="297"/>
            <ac:graphicFrameMk id="7" creationId="{59488E2E-2137-DF32-2480-4D69472B1F14}"/>
          </ac:graphicFrameMkLst>
        </pc:graphicFrameChg>
      </pc:sldChg>
      <pc:sldChg chg="modSp add replId">
        <pc:chgData name="Gaby Glöss" userId="S::37562908@mynwu.ac.za::42744dbe-4ff1-4c16-b769-3dd3fac91f20" providerId="AD" clId="Web-{C9CA52A3-0A76-537D-7BF7-D36B15BCB270}" dt="2024-03-28T10:28:14.226" v="278" actId="20577"/>
        <pc:sldMkLst>
          <pc:docMk/>
          <pc:sldMk cId="3215987287" sldId="298"/>
        </pc:sldMkLst>
        <pc:spChg chg="mod">
          <ac:chgData name="Gaby Glöss" userId="S::37562908@mynwu.ac.za::42744dbe-4ff1-4c16-b769-3dd3fac91f20" providerId="AD" clId="Web-{C9CA52A3-0A76-537D-7BF7-D36B15BCB270}" dt="2024-03-28T10:28:14.226" v="278" actId="20577"/>
          <ac:spMkLst>
            <pc:docMk/>
            <pc:sldMk cId="3215987287" sldId="298"/>
            <ac:spMk id="2" creationId="{10DEF7F9-573E-A2A8-965D-71E31616D6B9}"/>
          </ac:spMkLst>
        </pc:spChg>
      </pc:sldChg>
    </pc:docChg>
  </pc:docChgLst>
  <pc:docChgLst>
    <pc:chgData name="RM Koekemoer" userId="S::33538107@mynwu.ac.za::812eba6d-e31d-444b-a13c-458acb705475" providerId="AD" clId="Web-{86E7CBAA-5DC2-AF22-78FC-34F538AB0816}"/>
    <pc:docChg chg="addSld delSld modSld">
      <pc:chgData name="RM Koekemoer" userId="S::33538107@mynwu.ac.za::812eba6d-e31d-444b-a13c-458acb705475" providerId="AD" clId="Web-{86E7CBAA-5DC2-AF22-78FC-34F538AB0816}" dt="2024-04-03T16:03:12.303" v="967"/>
      <pc:docMkLst>
        <pc:docMk/>
      </pc:docMkLst>
      <pc:sldChg chg="modSp">
        <pc:chgData name="RM Koekemoer" userId="S::33538107@mynwu.ac.za::812eba6d-e31d-444b-a13c-458acb705475" providerId="AD" clId="Web-{86E7CBAA-5DC2-AF22-78FC-34F538AB0816}" dt="2024-04-03T14:28:22.715" v="496" actId="20577"/>
        <pc:sldMkLst>
          <pc:docMk/>
          <pc:sldMk cId="1920751135" sldId="262"/>
        </pc:sldMkLst>
        <pc:spChg chg="mod">
          <ac:chgData name="RM Koekemoer" userId="S::33538107@mynwu.ac.za::812eba6d-e31d-444b-a13c-458acb705475" providerId="AD" clId="Web-{86E7CBAA-5DC2-AF22-78FC-34F538AB0816}" dt="2024-04-03T14:28:22.715" v="496" actId="20577"/>
          <ac:spMkLst>
            <pc:docMk/>
            <pc:sldMk cId="1920751135" sldId="262"/>
            <ac:spMk id="5" creationId="{CE19BE7D-0EC6-CDEF-C651-F632AA5C4862}"/>
          </ac:spMkLst>
        </pc:spChg>
      </pc:sldChg>
      <pc:sldChg chg="addSp delSp modSp">
        <pc:chgData name="RM Koekemoer" userId="S::33538107@mynwu.ac.za::812eba6d-e31d-444b-a13c-458acb705475" providerId="AD" clId="Web-{86E7CBAA-5DC2-AF22-78FC-34F538AB0816}" dt="2024-04-03T14:54:51.955" v="519"/>
        <pc:sldMkLst>
          <pc:docMk/>
          <pc:sldMk cId="3485268993" sldId="263"/>
        </pc:sldMkLst>
        <pc:picChg chg="add del mod">
          <ac:chgData name="RM Koekemoer" userId="S::33538107@mynwu.ac.za::812eba6d-e31d-444b-a13c-458acb705475" providerId="AD" clId="Web-{86E7CBAA-5DC2-AF22-78FC-34F538AB0816}" dt="2024-04-03T14:54:51.955" v="519"/>
          <ac:picMkLst>
            <pc:docMk/>
            <pc:sldMk cId="3485268993" sldId="263"/>
            <ac:picMk id="3" creationId="{F6E74B0B-DD42-C156-ED86-FA64BD000EDF}"/>
          </ac:picMkLst>
        </pc:picChg>
      </pc:sldChg>
      <pc:sldChg chg="modSp">
        <pc:chgData name="RM Koekemoer" userId="S::33538107@mynwu.ac.za::812eba6d-e31d-444b-a13c-458acb705475" providerId="AD" clId="Web-{86E7CBAA-5DC2-AF22-78FC-34F538AB0816}" dt="2024-04-03T13:25:09.072" v="49"/>
        <pc:sldMkLst>
          <pc:docMk/>
          <pc:sldMk cId="2415803145" sldId="265"/>
        </pc:sldMkLst>
        <pc:graphicFrameChg chg="mod modGraphic">
          <ac:chgData name="RM Koekemoer" userId="S::33538107@mynwu.ac.za::812eba6d-e31d-444b-a13c-458acb705475" providerId="AD" clId="Web-{86E7CBAA-5DC2-AF22-78FC-34F538AB0816}" dt="2024-04-03T13:25:09.072" v="49"/>
          <ac:graphicFrameMkLst>
            <pc:docMk/>
            <pc:sldMk cId="2415803145" sldId="265"/>
            <ac:graphicFrameMk id="4" creationId="{F9C4E2D6-0D1B-6496-1565-671C26D353E5}"/>
          </ac:graphicFrameMkLst>
        </pc:graphicFrameChg>
      </pc:sldChg>
      <pc:sldChg chg="modSp">
        <pc:chgData name="RM Koekemoer" userId="S::33538107@mynwu.ac.za::812eba6d-e31d-444b-a13c-458acb705475" providerId="AD" clId="Web-{86E7CBAA-5DC2-AF22-78FC-34F538AB0816}" dt="2024-04-03T13:25:06.400" v="47"/>
        <pc:sldMkLst>
          <pc:docMk/>
          <pc:sldMk cId="2319270583" sldId="266"/>
        </pc:sldMkLst>
        <pc:graphicFrameChg chg="mod modGraphic">
          <ac:chgData name="RM Koekemoer" userId="S::33538107@mynwu.ac.za::812eba6d-e31d-444b-a13c-458acb705475" providerId="AD" clId="Web-{86E7CBAA-5DC2-AF22-78FC-34F538AB0816}" dt="2024-04-03T13:25:06.400" v="47"/>
          <ac:graphicFrameMkLst>
            <pc:docMk/>
            <pc:sldMk cId="2319270583" sldId="266"/>
            <ac:graphicFrameMk id="4" creationId="{F9C4E2D6-0D1B-6496-1565-671C26D353E5}"/>
          </ac:graphicFrameMkLst>
        </pc:graphicFrameChg>
      </pc:sldChg>
      <pc:sldChg chg="modSp">
        <pc:chgData name="RM Koekemoer" userId="S::33538107@mynwu.ac.za::812eba6d-e31d-444b-a13c-458acb705475" providerId="AD" clId="Web-{86E7CBAA-5DC2-AF22-78FC-34F538AB0816}" dt="2024-04-03T13:22:42.438" v="21"/>
        <pc:sldMkLst>
          <pc:docMk/>
          <pc:sldMk cId="3123143759" sldId="267"/>
        </pc:sldMkLst>
        <pc:graphicFrameChg chg="mod modGraphic">
          <ac:chgData name="RM Koekemoer" userId="S::33538107@mynwu.ac.za::812eba6d-e31d-444b-a13c-458acb705475" providerId="AD" clId="Web-{86E7CBAA-5DC2-AF22-78FC-34F538AB0816}" dt="2024-04-03T13:22:42.438" v="21"/>
          <ac:graphicFrameMkLst>
            <pc:docMk/>
            <pc:sldMk cId="3123143759" sldId="267"/>
            <ac:graphicFrameMk id="4" creationId="{F9C4E2D6-0D1B-6496-1565-671C26D353E5}"/>
          </ac:graphicFrameMkLst>
        </pc:graphicFrameChg>
      </pc:sldChg>
      <pc:sldChg chg="modSp">
        <pc:chgData name="RM Koekemoer" userId="S::33538107@mynwu.ac.za::812eba6d-e31d-444b-a13c-458acb705475" providerId="AD" clId="Web-{86E7CBAA-5DC2-AF22-78FC-34F538AB0816}" dt="2024-04-03T13:25:54.731" v="51"/>
        <pc:sldMkLst>
          <pc:docMk/>
          <pc:sldMk cId="421999786" sldId="268"/>
        </pc:sldMkLst>
        <pc:graphicFrameChg chg="mod modGraphic">
          <ac:chgData name="RM Koekemoer" userId="S::33538107@mynwu.ac.za::812eba6d-e31d-444b-a13c-458acb705475" providerId="AD" clId="Web-{86E7CBAA-5DC2-AF22-78FC-34F538AB0816}" dt="2024-04-03T13:25:54.731" v="51"/>
          <ac:graphicFrameMkLst>
            <pc:docMk/>
            <pc:sldMk cId="421999786" sldId="268"/>
            <ac:graphicFrameMk id="4" creationId="{F9C4E2D6-0D1B-6496-1565-671C26D353E5}"/>
          </ac:graphicFrameMkLst>
        </pc:graphicFrameChg>
      </pc:sldChg>
      <pc:sldChg chg="modSp">
        <pc:chgData name="RM Koekemoer" userId="S::33538107@mynwu.ac.za::812eba6d-e31d-444b-a13c-458acb705475" providerId="AD" clId="Web-{86E7CBAA-5DC2-AF22-78FC-34F538AB0816}" dt="2024-04-03T16:02:59.271" v="963"/>
        <pc:sldMkLst>
          <pc:docMk/>
          <pc:sldMk cId="2133174406" sldId="269"/>
        </pc:sldMkLst>
        <pc:graphicFrameChg chg="mod modGraphic">
          <ac:chgData name="RM Koekemoer" userId="S::33538107@mynwu.ac.za::812eba6d-e31d-444b-a13c-458acb705475" providerId="AD" clId="Web-{86E7CBAA-5DC2-AF22-78FC-34F538AB0816}" dt="2024-04-03T16:02:59.271" v="963"/>
          <ac:graphicFrameMkLst>
            <pc:docMk/>
            <pc:sldMk cId="2133174406" sldId="269"/>
            <ac:graphicFrameMk id="4" creationId="{F9C4E2D6-0D1B-6496-1565-671C26D353E5}"/>
          </ac:graphicFrameMkLst>
        </pc:graphicFrameChg>
      </pc:sldChg>
      <pc:sldChg chg="modSp">
        <pc:chgData name="RM Koekemoer" userId="S::33538107@mynwu.ac.za::812eba6d-e31d-444b-a13c-458acb705475" providerId="AD" clId="Web-{86E7CBAA-5DC2-AF22-78FC-34F538AB0816}" dt="2024-04-03T16:02:56.584" v="961"/>
        <pc:sldMkLst>
          <pc:docMk/>
          <pc:sldMk cId="524761476" sldId="270"/>
        </pc:sldMkLst>
        <pc:graphicFrameChg chg="mod modGraphic">
          <ac:chgData name="RM Koekemoer" userId="S::33538107@mynwu.ac.za::812eba6d-e31d-444b-a13c-458acb705475" providerId="AD" clId="Web-{86E7CBAA-5DC2-AF22-78FC-34F538AB0816}" dt="2024-04-03T16:02:56.584" v="961"/>
          <ac:graphicFrameMkLst>
            <pc:docMk/>
            <pc:sldMk cId="524761476" sldId="270"/>
            <ac:graphicFrameMk id="4" creationId="{F9C4E2D6-0D1B-6496-1565-671C26D353E5}"/>
          </ac:graphicFrameMkLst>
        </pc:graphicFrameChg>
      </pc:sldChg>
      <pc:sldChg chg="modSp">
        <pc:chgData name="RM Koekemoer" userId="S::33538107@mynwu.ac.za::812eba6d-e31d-444b-a13c-458acb705475" providerId="AD" clId="Web-{86E7CBAA-5DC2-AF22-78FC-34F538AB0816}" dt="2024-04-03T16:03:12.303" v="967"/>
        <pc:sldMkLst>
          <pc:docMk/>
          <pc:sldMk cId="3355229446" sldId="277"/>
        </pc:sldMkLst>
        <pc:graphicFrameChg chg="mod modGraphic">
          <ac:chgData name="RM Koekemoer" userId="S::33538107@mynwu.ac.za::812eba6d-e31d-444b-a13c-458acb705475" providerId="AD" clId="Web-{86E7CBAA-5DC2-AF22-78FC-34F538AB0816}" dt="2024-04-03T16:03:12.303" v="967"/>
          <ac:graphicFrameMkLst>
            <pc:docMk/>
            <pc:sldMk cId="3355229446" sldId="277"/>
            <ac:graphicFrameMk id="4" creationId="{F9C4E2D6-0D1B-6496-1565-671C26D353E5}"/>
          </ac:graphicFrameMkLst>
        </pc:graphicFrameChg>
      </pc:sldChg>
      <pc:sldChg chg="modSp">
        <pc:chgData name="RM Koekemoer" userId="S::33538107@mynwu.ac.za::812eba6d-e31d-444b-a13c-458acb705475" providerId="AD" clId="Web-{86E7CBAA-5DC2-AF22-78FC-34F538AB0816}" dt="2024-04-03T13:29:58.059" v="144"/>
        <pc:sldMkLst>
          <pc:docMk/>
          <pc:sldMk cId="234199431" sldId="283"/>
        </pc:sldMkLst>
        <pc:graphicFrameChg chg="mod modGraphic">
          <ac:chgData name="RM Koekemoer" userId="S::33538107@mynwu.ac.za::812eba6d-e31d-444b-a13c-458acb705475" providerId="AD" clId="Web-{86E7CBAA-5DC2-AF22-78FC-34F538AB0816}" dt="2024-04-03T13:29:58.059" v="144"/>
          <ac:graphicFrameMkLst>
            <pc:docMk/>
            <pc:sldMk cId="234199431" sldId="283"/>
            <ac:graphicFrameMk id="4" creationId="{97F2C91A-CE02-161C-DCB6-4CD7E96528FD}"/>
          </ac:graphicFrameMkLst>
        </pc:graphicFrameChg>
      </pc:sldChg>
      <pc:sldChg chg="modSp">
        <pc:chgData name="RM Koekemoer" userId="S::33538107@mynwu.ac.za::812eba6d-e31d-444b-a13c-458acb705475" providerId="AD" clId="Web-{86E7CBAA-5DC2-AF22-78FC-34F538AB0816}" dt="2024-04-03T15:39:32.075" v="591"/>
        <pc:sldMkLst>
          <pc:docMk/>
          <pc:sldMk cId="754301038" sldId="287"/>
        </pc:sldMkLst>
        <pc:graphicFrameChg chg="mod modGraphic">
          <ac:chgData name="RM Koekemoer" userId="S::33538107@mynwu.ac.za::812eba6d-e31d-444b-a13c-458acb705475" providerId="AD" clId="Web-{86E7CBAA-5DC2-AF22-78FC-34F538AB0816}" dt="2024-04-03T15:39:32.075" v="591"/>
          <ac:graphicFrameMkLst>
            <pc:docMk/>
            <pc:sldMk cId="754301038" sldId="287"/>
            <ac:graphicFrameMk id="7" creationId="{59488E2E-2137-DF32-2480-4D69472B1F14}"/>
          </ac:graphicFrameMkLst>
        </pc:graphicFrameChg>
      </pc:sldChg>
      <pc:sldChg chg="modSp">
        <pc:chgData name="RM Koekemoer" userId="S::33538107@mynwu.ac.za::812eba6d-e31d-444b-a13c-458acb705475" providerId="AD" clId="Web-{86E7CBAA-5DC2-AF22-78FC-34F538AB0816}" dt="2024-04-03T13:36:45.163" v="258"/>
        <pc:sldMkLst>
          <pc:docMk/>
          <pc:sldMk cId="4020615284" sldId="288"/>
        </pc:sldMkLst>
        <pc:graphicFrameChg chg="mod modGraphic">
          <ac:chgData name="RM Koekemoer" userId="S::33538107@mynwu.ac.za::812eba6d-e31d-444b-a13c-458acb705475" providerId="AD" clId="Web-{86E7CBAA-5DC2-AF22-78FC-34F538AB0816}" dt="2024-04-03T13:36:45.163" v="258"/>
          <ac:graphicFrameMkLst>
            <pc:docMk/>
            <pc:sldMk cId="4020615284" sldId="288"/>
            <ac:graphicFrameMk id="4" creationId="{F9C4E2D6-0D1B-6496-1565-671C26D353E5}"/>
          </ac:graphicFrameMkLst>
        </pc:graphicFrameChg>
      </pc:sldChg>
      <pc:sldChg chg="modSp">
        <pc:chgData name="RM Koekemoer" userId="S::33538107@mynwu.ac.za::812eba6d-e31d-444b-a13c-458acb705475" providerId="AD" clId="Web-{86E7CBAA-5DC2-AF22-78FC-34F538AB0816}" dt="2024-04-03T15:42:59.424" v="683"/>
        <pc:sldMkLst>
          <pc:docMk/>
          <pc:sldMk cId="1588437664" sldId="289"/>
        </pc:sldMkLst>
        <pc:graphicFrameChg chg="mod modGraphic">
          <ac:chgData name="RM Koekemoer" userId="S::33538107@mynwu.ac.za::812eba6d-e31d-444b-a13c-458acb705475" providerId="AD" clId="Web-{86E7CBAA-5DC2-AF22-78FC-34F538AB0816}" dt="2024-04-03T15:42:59.424" v="683"/>
          <ac:graphicFrameMkLst>
            <pc:docMk/>
            <pc:sldMk cId="1588437664" sldId="289"/>
            <ac:graphicFrameMk id="7" creationId="{59488E2E-2137-DF32-2480-4D69472B1F14}"/>
          </ac:graphicFrameMkLst>
        </pc:graphicFrameChg>
      </pc:sldChg>
      <pc:sldChg chg="modSp">
        <pc:chgData name="RM Koekemoer" userId="S::33538107@mynwu.ac.za::812eba6d-e31d-444b-a13c-458acb705475" providerId="AD" clId="Web-{86E7CBAA-5DC2-AF22-78FC-34F538AB0816}" dt="2024-04-03T15:46:46.587" v="703"/>
        <pc:sldMkLst>
          <pc:docMk/>
          <pc:sldMk cId="1051640382" sldId="291"/>
        </pc:sldMkLst>
        <pc:graphicFrameChg chg="mod modGraphic">
          <ac:chgData name="RM Koekemoer" userId="S::33538107@mynwu.ac.za::812eba6d-e31d-444b-a13c-458acb705475" providerId="AD" clId="Web-{86E7CBAA-5DC2-AF22-78FC-34F538AB0816}" dt="2024-04-03T15:46:46.587" v="703"/>
          <ac:graphicFrameMkLst>
            <pc:docMk/>
            <pc:sldMk cId="1051640382" sldId="291"/>
            <ac:graphicFrameMk id="7" creationId="{59488E2E-2137-DF32-2480-4D69472B1F14}"/>
          </ac:graphicFrameMkLst>
        </pc:graphicFrameChg>
      </pc:sldChg>
      <pc:sldChg chg="modSp">
        <pc:chgData name="RM Koekemoer" userId="S::33538107@mynwu.ac.za::812eba6d-e31d-444b-a13c-458acb705475" providerId="AD" clId="Web-{86E7CBAA-5DC2-AF22-78FC-34F538AB0816}" dt="2024-04-03T16:02:22.223" v="959"/>
        <pc:sldMkLst>
          <pc:docMk/>
          <pc:sldMk cId="1769946974" sldId="292"/>
        </pc:sldMkLst>
        <pc:graphicFrameChg chg="mod modGraphic">
          <ac:chgData name="RM Koekemoer" userId="S::33538107@mynwu.ac.za::812eba6d-e31d-444b-a13c-458acb705475" providerId="AD" clId="Web-{86E7CBAA-5DC2-AF22-78FC-34F538AB0816}" dt="2024-04-03T16:02:22.223" v="959"/>
          <ac:graphicFrameMkLst>
            <pc:docMk/>
            <pc:sldMk cId="1769946974" sldId="292"/>
            <ac:graphicFrameMk id="7" creationId="{59488E2E-2137-DF32-2480-4D69472B1F14}"/>
          </ac:graphicFrameMkLst>
        </pc:graphicFrameChg>
      </pc:sldChg>
      <pc:sldChg chg="modSp">
        <pc:chgData name="RM Koekemoer" userId="S::33538107@mynwu.ac.za::812eba6d-e31d-444b-a13c-458acb705475" providerId="AD" clId="Web-{86E7CBAA-5DC2-AF22-78FC-34F538AB0816}" dt="2024-04-03T15:50:05.937" v="795"/>
        <pc:sldMkLst>
          <pc:docMk/>
          <pc:sldMk cId="52768864" sldId="293"/>
        </pc:sldMkLst>
        <pc:graphicFrameChg chg="mod modGraphic">
          <ac:chgData name="RM Koekemoer" userId="S::33538107@mynwu.ac.za::812eba6d-e31d-444b-a13c-458acb705475" providerId="AD" clId="Web-{86E7CBAA-5DC2-AF22-78FC-34F538AB0816}" dt="2024-04-03T15:50:05.937" v="795"/>
          <ac:graphicFrameMkLst>
            <pc:docMk/>
            <pc:sldMk cId="52768864" sldId="293"/>
            <ac:graphicFrameMk id="7" creationId="{59488E2E-2137-DF32-2480-4D69472B1F14}"/>
          </ac:graphicFrameMkLst>
        </pc:graphicFrameChg>
      </pc:sldChg>
      <pc:sldChg chg="del">
        <pc:chgData name="RM Koekemoer" userId="S::33538107@mynwu.ac.za::812eba6d-e31d-444b-a13c-458acb705475" providerId="AD" clId="Web-{86E7CBAA-5DC2-AF22-78FC-34F538AB0816}" dt="2024-04-03T13:26:39.531" v="52"/>
        <pc:sldMkLst>
          <pc:docMk/>
          <pc:sldMk cId="2048514750" sldId="294"/>
        </pc:sldMkLst>
      </pc:sldChg>
      <pc:sldChg chg="modSp">
        <pc:chgData name="RM Koekemoer" userId="S::33538107@mynwu.ac.za::812eba6d-e31d-444b-a13c-458acb705475" providerId="AD" clId="Web-{86E7CBAA-5DC2-AF22-78FC-34F538AB0816}" dt="2024-04-03T13:53:27.397" v="453"/>
        <pc:sldMkLst>
          <pc:docMk/>
          <pc:sldMk cId="1778260796" sldId="297"/>
        </pc:sldMkLst>
        <pc:graphicFrameChg chg="mod modGraphic">
          <ac:chgData name="RM Koekemoer" userId="S::33538107@mynwu.ac.za::812eba6d-e31d-444b-a13c-458acb705475" providerId="AD" clId="Web-{86E7CBAA-5DC2-AF22-78FC-34F538AB0816}" dt="2024-04-03T13:53:27.397" v="453"/>
          <ac:graphicFrameMkLst>
            <pc:docMk/>
            <pc:sldMk cId="1778260796" sldId="297"/>
            <ac:graphicFrameMk id="3" creationId="{DDD39BC3-4136-C4EA-F76A-C0B6FC308B90}"/>
          </ac:graphicFrameMkLst>
        </pc:graphicFrameChg>
      </pc:sldChg>
      <pc:sldChg chg="modSp">
        <pc:chgData name="RM Koekemoer" userId="S::33538107@mynwu.ac.za::812eba6d-e31d-444b-a13c-458acb705475" providerId="AD" clId="Web-{86E7CBAA-5DC2-AF22-78FC-34F538AB0816}" dt="2024-04-03T15:36:42.461" v="539"/>
        <pc:sldMkLst>
          <pc:docMk/>
          <pc:sldMk cId="1089979739" sldId="299"/>
        </pc:sldMkLst>
        <pc:graphicFrameChg chg="mod modGraphic">
          <ac:chgData name="RM Koekemoer" userId="S::33538107@mynwu.ac.za::812eba6d-e31d-444b-a13c-458acb705475" providerId="AD" clId="Web-{86E7CBAA-5DC2-AF22-78FC-34F538AB0816}" dt="2024-04-03T15:36:42.461" v="539"/>
          <ac:graphicFrameMkLst>
            <pc:docMk/>
            <pc:sldMk cId="1089979739" sldId="299"/>
            <ac:graphicFrameMk id="7" creationId="{59488E2E-2137-DF32-2480-4D69472B1F14}"/>
          </ac:graphicFrameMkLst>
        </pc:graphicFrameChg>
      </pc:sldChg>
      <pc:sldChg chg="modSp">
        <pc:chgData name="RM Koekemoer" userId="S::33538107@mynwu.ac.za::812eba6d-e31d-444b-a13c-458acb705475" providerId="AD" clId="Web-{86E7CBAA-5DC2-AF22-78FC-34F538AB0816}" dt="2024-04-03T15:48:38.575" v="789"/>
        <pc:sldMkLst>
          <pc:docMk/>
          <pc:sldMk cId="1232932720" sldId="302"/>
        </pc:sldMkLst>
        <pc:graphicFrameChg chg="mod modGraphic">
          <ac:chgData name="RM Koekemoer" userId="S::33538107@mynwu.ac.za::812eba6d-e31d-444b-a13c-458acb705475" providerId="AD" clId="Web-{86E7CBAA-5DC2-AF22-78FC-34F538AB0816}" dt="2024-04-03T15:48:38.575" v="789"/>
          <ac:graphicFrameMkLst>
            <pc:docMk/>
            <pc:sldMk cId="1232932720" sldId="302"/>
            <ac:graphicFrameMk id="8" creationId="{6710F80B-1A6C-AC97-E3D5-348B576C46F1}"/>
          </ac:graphicFrameMkLst>
        </pc:graphicFrameChg>
      </pc:sldChg>
      <pc:sldChg chg="addSp delSp modSp new">
        <pc:chgData name="RM Koekemoer" userId="S::33538107@mynwu.ac.za::812eba6d-e31d-444b-a13c-458acb705475" providerId="AD" clId="Web-{86E7CBAA-5DC2-AF22-78FC-34F538AB0816}" dt="2024-04-03T14:35:31.164" v="501"/>
        <pc:sldMkLst>
          <pc:docMk/>
          <pc:sldMk cId="1461763604" sldId="309"/>
        </pc:sldMkLst>
        <pc:spChg chg="mod">
          <ac:chgData name="RM Koekemoer" userId="S::33538107@mynwu.ac.za::812eba6d-e31d-444b-a13c-458acb705475" providerId="AD" clId="Web-{86E7CBAA-5DC2-AF22-78FC-34F538AB0816}" dt="2024-04-03T14:00:19.860" v="490" actId="20577"/>
          <ac:spMkLst>
            <pc:docMk/>
            <pc:sldMk cId="1461763604" sldId="309"/>
            <ac:spMk id="2" creationId="{46ED05FD-2C0D-622F-D91A-003D980D31B5}"/>
          </ac:spMkLst>
        </pc:spChg>
        <pc:spChg chg="del">
          <ac:chgData name="RM Koekemoer" userId="S::33538107@mynwu.ac.za::812eba6d-e31d-444b-a13c-458acb705475" providerId="AD" clId="Web-{86E7CBAA-5DC2-AF22-78FC-34F538AB0816}" dt="2024-04-03T14:00:30.580" v="491"/>
          <ac:spMkLst>
            <pc:docMk/>
            <pc:sldMk cId="1461763604" sldId="309"/>
            <ac:spMk id="3" creationId="{6968396B-BBE4-4E5A-0CFA-21AB30671006}"/>
          </ac:spMkLst>
        </pc:spChg>
        <pc:picChg chg="add mod ord">
          <ac:chgData name="RM Koekemoer" userId="S::33538107@mynwu.ac.za::812eba6d-e31d-444b-a13c-458acb705475" providerId="AD" clId="Web-{86E7CBAA-5DC2-AF22-78FC-34F538AB0816}" dt="2024-04-03T14:35:31.164" v="501"/>
          <ac:picMkLst>
            <pc:docMk/>
            <pc:sldMk cId="1461763604" sldId="309"/>
            <ac:picMk id="4" creationId="{1FA1CDDB-E364-0A57-86BC-F3D9D2986113}"/>
          </ac:picMkLst>
        </pc:picChg>
      </pc:sldChg>
    </pc:docChg>
  </pc:docChgLst>
  <pc:docChgLst>
    <pc:chgData name="Gaby Glöss" userId="S::37562908@mynwu.ac.za::42744dbe-4ff1-4c16-b769-3dd3fac91f20" providerId="AD" clId="Web-{E4077158-5274-1392-8EBF-8DADC57BAE91}"/>
    <pc:docChg chg="delSld modSld">
      <pc:chgData name="Gaby Glöss" userId="S::37562908@mynwu.ac.za::42744dbe-4ff1-4c16-b769-3dd3fac91f20" providerId="AD" clId="Web-{E4077158-5274-1392-8EBF-8DADC57BAE91}" dt="2024-04-03T13:26:28.881" v="28"/>
      <pc:docMkLst>
        <pc:docMk/>
      </pc:docMkLst>
      <pc:sldChg chg="modSp">
        <pc:chgData name="Gaby Glöss" userId="S::37562908@mynwu.ac.za::42744dbe-4ff1-4c16-b769-3dd3fac91f20" providerId="AD" clId="Web-{E4077158-5274-1392-8EBF-8DADC57BAE91}" dt="2024-04-03T13:25:42.301" v="27"/>
        <pc:sldMkLst>
          <pc:docMk/>
          <pc:sldMk cId="2303778868" sldId="264"/>
        </pc:sldMkLst>
        <pc:graphicFrameChg chg="modGraphic">
          <ac:chgData name="Gaby Glöss" userId="S::37562908@mynwu.ac.za::42744dbe-4ff1-4c16-b769-3dd3fac91f20" providerId="AD" clId="Web-{E4077158-5274-1392-8EBF-8DADC57BAE91}" dt="2024-04-03T13:25:42.301" v="27"/>
          <ac:graphicFrameMkLst>
            <pc:docMk/>
            <pc:sldMk cId="2303778868" sldId="264"/>
            <ac:graphicFrameMk id="4" creationId="{F9C4E2D6-0D1B-6496-1565-671C26D353E5}"/>
          </ac:graphicFrameMkLst>
        </pc:graphicFrameChg>
      </pc:sldChg>
      <pc:sldChg chg="modSp">
        <pc:chgData name="Gaby Glöss" userId="S::37562908@mynwu.ac.za::42744dbe-4ff1-4c16-b769-3dd3fac91f20" providerId="AD" clId="Web-{E4077158-5274-1392-8EBF-8DADC57BAE91}" dt="2024-04-03T13:18:03.756" v="25"/>
        <pc:sldMkLst>
          <pc:docMk/>
          <pc:sldMk cId="3355229446" sldId="277"/>
        </pc:sldMkLst>
        <pc:graphicFrameChg chg="mod modGraphic">
          <ac:chgData name="Gaby Glöss" userId="S::37562908@mynwu.ac.za::42744dbe-4ff1-4c16-b769-3dd3fac91f20" providerId="AD" clId="Web-{E4077158-5274-1392-8EBF-8DADC57BAE91}" dt="2024-04-03T13:18:03.756" v="25"/>
          <ac:graphicFrameMkLst>
            <pc:docMk/>
            <pc:sldMk cId="3355229446" sldId="277"/>
            <ac:graphicFrameMk id="4" creationId="{F9C4E2D6-0D1B-6496-1565-671C26D353E5}"/>
          </ac:graphicFrameMkLst>
        </pc:graphicFrameChg>
      </pc:sldChg>
      <pc:sldChg chg="del">
        <pc:chgData name="Gaby Glöss" userId="S::37562908@mynwu.ac.za::42744dbe-4ff1-4c16-b769-3dd3fac91f20" providerId="AD" clId="Web-{E4077158-5274-1392-8EBF-8DADC57BAE91}" dt="2024-04-03T13:26:28.881" v="28"/>
        <pc:sldMkLst>
          <pc:docMk/>
          <pc:sldMk cId="195689630" sldId="296"/>
        </pc:sldMkLst>
      </pc:sldChg>
    </pc:docChg>
  </pc:docChgLst>
  <pc:docChgLst>
    <pc:chgData name="Jurie Blom" userId="S::48652865@mynwu.ac.za::0cf1d3e1-ab60-40c3-a185-c0c18652a859" providerId="AD" clId="Web-{20D0CBD6-201A-971E-7CE4-0690D57FC5AD}"/>
    <pc:docChg chg="modSld">
      <pc:chgData name="Jurie Blom" userId="S::48652865@mynwu.ac.za::0cf1d3e1-ab60-40c3-a185-c0c18652a859" providerId="AD" clId="Web-{20D0CBD6-201A-971E-7CE4-0690D57FC5AD}" dt="2024-04-03T14:31:18.670" v="195" actId="1076"/>
      <pc:docMkLst>
        <pc:docMk/>
      </pc:docMkLst>
      <pc:sldChg chg="modSp">
        <pc:chgData name="Jurie Blom" userId="S::48652865@mynwu.ac.za::0cf1d3e1-ab60-40c3-a185-c0c18652a859" providerId="AD" clId="Web-{20D0CBD6-201A-971E-7CE4-0690D57FC5AD}" dt="2024-04-03T14:28:02.070" v="194" actId="20577"/>
        <pc:sldMkLst>
          <pc:docMk/>
          <pc:sldMk cId="1920751135" sldId="262"/>
        </pc:sldMkLst>
        <pc:spChg chg="mod">
          <ac:chgData name="Jurie Blom" userId="S::48652865@mynwu.ac.za::0cf1d3e1-ab60-40c3-a185-c0c18652a859" providerId="AD" clId="Web-{20D0CBD6-201A-971E-7CE4-0690D57FC5AD}" dt="2024-04-03T14:28:02.070" v="194" actId="20577"/>
          <ac:spMkLst>
            <pc:docMk/>
            <pc:sldMk cId="1920751135" sldId="262"/>
            <ac:spMk id="5" creationId="{CE19BE7D-0EC6-CDEF-C651-F632AA5C4862}"/>
          </ac:spMkLst>
        </pc:spChg>
      </pc:sldChg>
      <pc:sldChg chg="modSp">
        <pc:chgData name="Jurie Blom" userId="S::48652865@mynwu.ac.za::0cf1d3e1-ab60-40c3-a185-c0c18652a859" providerId="AD" clId="Web-{20D0CBD6-201A-971E-7CE4-0690D57FC5AD}" dt="2024-04-03T13:42:37.824" v="94"/>
        <pc:sldMkLst>
          <pc:docMk/>
          <pc:sldMk cId="754301038" sldId="287"/>
        </pc:sldMkLst>
        <pc:graphicFrameChg chg="mod modGraphic">
          <ac:chgData name="Jurie Blom" userId="S::48652865@mynwu.ac.za::0cf1d3e1-ab60-40c3-a185-c0c18652a859" providerId="AD" clId="Web-{20D0CBD6-201A-971E-7CE4-0690D57FC5AD}" dt="2024-04-03T13:42:37.824" v="94"/>
          <ac:graphicFrameMkLst>
            <pc:docMk/>
            <pc:sldMk cId="754301038" sldId="287"/>
            <ac:graphicFrameMk id="7" creationId="{59488E2E-2137-DF32-2480-4D69472B1F14}"/>
          </ac:graphicFrameMkLst>
        </pc:graphicFrameChg>
      </pc:sldChg>
      <pc:sldChg chg="modSp">
        <pc:chgData name="Jurie Blom" userId="S::48652865@mynwu.ac.za::0cf1d3e1-ab60-40c3-a185-c0c18652a859" providerId="AD" clId="Web-{20D0CBD6-201A-971E-7CE4-0690D57FC5AD}" dt="2024-04-03T13:42:17.449" v="82"/>
        <pc:sldMkLst>
          <pc:docMk/>
          <pc:sldMk cId="1051640382" sldId="291"/>
        </pc:sldMkLst>
        <pc:graphicFrameChg chg="mod modGraphic">
          <ac:chgData name="Jurie Blom" userId="S::48652865@mynwu.ac.za::0cf1d3e1-ab60-40c3-a185-c0c18652a859" providerId="AD" clId="Web-{20D0CBD6-201A-971E-7CE4-0690D57FC5AD}" dt="2024-04-03T13:42:17.449" v="82"/>
          <ac:graphicFrameMkLst>
            <pc:docMk/>
            <pc:sldMk cId="1051640382" sldId="291"/>
            <ac:graphicFrameMk id="7" creationId="{59488E2E-2137-DF32-2480-4D69472B1F14}"/>
          </ac:graphicFrameMkLst>
        </pc:graphicFrameChg>
      </pc:sldChg>
      <pc:sldChg chg="modSp">
        <pc:chgData name="Jurie Blom" userId="S::48652865@mynwu.ac.za::0cf1d3e1-ab60-40c3-a185-c0c18652a859" providerId="AD" clId="Web-{20D0CBD6-201A-971E-7CE4-0690D57FC5AD}" dt="2024-04-03T13:52:01.749" v="158"/>
        <pc:sldMkLst>
          <pc:docMk/>
          <pc:sldMk cId="1769946974" sldId="292"/>
        </pc:sldMkLst>
        <pc:graphicFrameChg chg="mod modGraphic">
          <ac:chgData name="Jurie Blom" userId="S::48652865@mynwu.ac.za::0cf1d3e1-ab60-40c3-a185-c0c18652a859" providerId="AD" clId="Web-{20D0CBD6-201A-971E-7CE4-0690D57FC5AD}" dt="2024-04-03T13:52:01.749" v="158"/>
          <ac:graphicFrameMkLst>
            <pc:docMk/>
            <pc:sldMk cId="1769946974" sldId="292"/>
            <ac:graphicFrameMk id="7" creationId="{59488E2E-2137-DF32-2480-4D69472B1F14}"/>
          </ac:graphicFrameMkLst>
        </pc:graphicFrameChg>
      </pc:sldChg>
      <pc:sldChg chg="modSp">
        <pc:chgData name="Jurie Blom" userId="S::48652865@mynwu.ac.za::0cf1d3e1-ab60-40c3-a185-c0c18652a859" providerId="AD" clId="Web-{20D0CBD6-201A-971E-7CE4-0690D57FC5AD}" dt="2024-04-03T13:43:20.607" v="124"/>
        <pc:sldMkLst>
          <pc:docMk/>
          <pc:sldMk cId="1089979739" sldId="299"/>
        </pc:sldMkLst>
        <pc:graphicFrameChg chg="mod modGraphic">
          <ac:chgData name="Jurie Blom" userId="S::48652865@mynwu.ac.za::0cf1d3e1-ab60-40c3-a185-c0c18652a859" providerId="AD" clId="Web-{20D0CBD6-201A-971E-7CE4-0690D57FC5AD}" dt="2024-04-03T13:43:20.607" v="124"/>
          <ac:graphicFrameMkLst>
            <pc:docMk/>
            <pc:sldMk cId="1089979739" sldId="299"/>
            <ac:graphicFrameMk id="7" creationId="{59488E2E-2137-DF32-2480-4D69472B1F14}"/>
          </ac:graphicFrameMkLst>
        </pc:graphicFrameChg>
      </pc:sldChg>
      <pc:sldChg chg="modSp">
        <pc:chgData name="Jurie Blom" userId="S::48652865@mynwu.ac.za::0cf1d3e1-ab60-40c3-a185-c0c18652a859" providerId="AD" clId="Web-{20D0CBD6-201A-971E-7CE4-0690D57FC5AD}" dt="2024-04-03T13:59:44.983" v="161" actId="20577"/>
        <pc:sldMkLst>
          <pc:docMk/>
          <pc:sldMk cId="4137625796" sldId="301"/>
        </pc:sldMkLst>
        <pc:spChg chg="mod">
          <ac:chgData name="Jurie Blom" userId="S::48652865@mynwu.ac.za::0cf1d3e1-ab60-40c3-a185-c0c18652a859" providerId="AD" clId="Web-{20D0CBD6-201A-971E-7CE4-0690D57FC5AD}" dt="2024-04-03T13:59:44.983" v="161" actId="20577"/>
          <ac:spMkLst>
            <pc:docMk/>
            <pc:sldMk cId="4137625796" sldId="301"/>
            <ac:spMk id="4" creationId="{6B43FD8B-C856-8293-AB0B-5A12CEB69DE4}"/>
          </ac:spMkLst>
        </pc:spChg>
      </pc:sldChg>
      <pc:sldChg chg="modSp">
        <pc:chgData name="Jurie Blom" userId="S::48652865@mynwu.ac.za::0cf1d3e1-ab60-40c3-a185-c0c18652a859" providerId="AD" clId="Web-{20D0CBD6-201A-971E-7CE4-0690D57FC5AD}" dt="2024-04-03T13:46:25.004" v="140"/>
        <pc:sldMkLst>
          <pc:docMk/>
          <pc:sldMk cId="1232932720" sldId="302"/>
        </pc:sldMkLst>
        <pc:graphicFrameChg chg="mod modGraphic">
          <ac:chgData name="Jurie Blom" userId="S::48652865@mynwu.ac.za::0cf1d3e1-ab60-40c3-a185-c0c18652a859" providerId="AD" clId="Web-{20D0CBD6-201A-971E-7CE4-0690D57FC5AD}" dt="2024-04-03T13:46:25.004" v="140"/>
          <ac:graphicFrameMkLst>
            <pc:docMk/>
            <pc:sldMk cId="1232932720" sldId="302"/>
            <ac:graphicFrameMk id="8" creationId="{6710F80B-1A6C-AC97-E3D5-348B576C46F1}"/>
          </ac:graphicFrameMkLst>
        </pc:graphicFrameChg>
      </pc:sldChg>
      <pc:sldChg chg="modSp">
        <pc:chgData name="Jurie Blom" userId="S::48652865@mynwu.ac.za::0cf1d3e1-ab60-40c3-a185-c0c18652a859" providerId="AD" clId="Web-{20D0CBD6-201A-971E-7CE4-0690D57FC5AD}" dt="2024-04-03T14:31:18.670" v="195" actId="1076"/>
        <pc:sldMkLst>
          <pc:docMk/>
          <pc:sldMk cId="4135432788" sldId="305"/>
        </pc:sldMkLst>
        <pc:picChg chg="mod">
          <ac:chgData name="Jurie Blom" userId="S::48652865@mynwu.ac.za::0cf1d3e1-ab60-40c3-a185-c0c18652a859" providerId="AD" clId="Web-{20D0CBD6-201A-971E-7CE4-0690D57FC5AD}" dt="2024-04-03T14:31:18.670" v="195" actId="1076"/>
          <ac:picMkLst>
            <pc:docMk/>
            <pc:sldMk cId="4135432788" sldId="305"/>
            <ac:picMk id="6" creationId="{B0219AC7-3752-9281-8FFB-71D024CF7AB5}"/>
          </ac:picMkLst>
        </pc:picChg>
      </pc:sldChg>
    </pc:docChg>
  </pc:docChgLst>
  <pc:docChgLst>
    <pc:chgData name="Jurie Blom" userId="S::48652865@mynwu.ac.za::0cf1d3e1-ab60-40c3-a185-c0c18652a859" providerId="AD" clId="Web-{A6FFB80E-D1EC-FDFD-51B6-CD42C2B96B14}"/>
    <pc:docChg chg="addSld delSld modSld">
      <pc:chgData name="Jurie Blom" userId="S::48652865@mynwu.ac.za::0cf1d3e1-ab60-40c3-a185-c0c18652a859" providerId="AD" clId="Web-{A6FFB80E-D1EC-FDFD-51B6-CD42C2B96B14}" dt="2024-03-19T13:21:11.672" v="16"/>
      <pc:docMkLst>
        <pc:docMk/>
      </pc:docMkLst>
      <pc:sldChg chg="addSp delSp modSp">
        <pc:chgData name="Jurie Blom" userId="S::48652865@mynwu.ac.za::0cf1d3e1-ab60-40c3-a185-c0c18652a859" providerId="AD" clId="Web-{A6FFB80E-D1EC-FDFD-51B6-CD42C2B96B14}" dt="2024-03-19T13:19:36.231" v="5"/>
        <pc:sldMkLst>
          <pc:docMk/>
          <pc:sldMk cId="2165031192" sldId="256"/>
        </pc:sldMkLst>
        <pc:picChg chg="add del mod">
          <ac:chgData name="Jurie Blom" userId="S::48652865@mynwu.ac.za::0cf1d3e1-ab60-40c3-a185-c0c18652a859" providerId="AD" clId="Web-{A6FFB80E-D1EC-FDFD-51B6-CD42C2B96B14}" dt="2024-03-19T13:19:08.839" v="1"/>
          <ac:picMkLst>
            <pc:docMk/>
            <pc:sldMk cId="2165031192" sldId="256"/>
            <ac:picMk id="5" creationId="{C05C93D1-8D49-DCCC-A603-5BA8598DF9F1}"/>
          </ac:picMkLst>
        </pc:picChg>
        <pc:picChg chg="add del mod">
          <ac:chgData name="Jurie Blom" userId="S::48652865@mynwu.ac.za::0cf1d3e1-ab60-40c3-a185-c0c18652a859" providerId="AD" clId="Web-{A6FFB80E-D1EC-FDFD-51B6-CD42C2B96B14}" dt="2024-03-19T13:19:18.449" v="3"/>
          <ac:picMkLst>
            <pc:docMk/>
            <pc:sldMk cId="2165031192" sldId="256"/>
            <ac:picMk id="6" creationId="{A06B55A5-255E-A671-1533-62FC169CB163}"/>
          </ac:picMkLst>
        </pc:picChg>
        <pc:picChg chg="add del mod">
          <ac:chgData name="Jurie Blom" userId="S::48652865@mynwu.ac.za::0cf1d3e1-ab60-40c3-a185-c0c18652a859" providerId="AD" clId="Web-{A6FFB80E-D1EC-FDFD-51B6-CD42C2B96B14}" dt="2024-03-19T13:19:36.231" v="5"/>
          <ac:picMkLst>
            <pc:docMk/>
            <pc:sldMk cId="2165031192" sldId="256"/>
            <ac:picMk id="8" creationId="{E5B2C1AE-A548-DE6E-167C-C25EE8706E81}"/>
          </ac:picMkLst>
        </pc:picChg>
      </pc:sldChg>
      <pc:sldChg chg="addSp delSp modSp add del">
        <pc:chgData name="Jurie Blom" userId="S::48652865@mynwu.ac.za::0cf1d3e1-ab60-40c3-a185-c0c18652a859" providerId="AD" clId="Web-{A6FFB80E-D1EC-FDFD-51B6-CD42C2B96B14}" dt="2024-03-19T13:21:06.703" v="14"/>
        <pc:sldMkLst>
          <pc:docMk/>
          <pc:sldMk cId="234199431" sldId="283"/>
        </pc:sldMkLst>
        <pc:picChg chg="add del mod">
          <ac:chgData name="Jurie Blom" userId="S::48652865@mynwu.ac.za::0cf1d3e1-ab60-40c3-a185-c0c18652a859" providerId="AD" clId="Web-{A6FFB80E-D1EC-FDFD-51B6-CD42C2B96B14}" dt="2024-03-19T13:21:06.703" v="14"/>
          <ac:picMkLst>
            <pc:docMk/>
            <pc:sldMk cId="234199431" sldId="283"/>
            <ac:picMk id="3" creationId="{D6CF1D3D-4728-DB9F-6C57-07CF6700DB51}"/>
          </ac:picMkLst>
        </pc:picChg>
      </pc:sldChg>
      <pc:sldChg chg="addSp delSp modSp add del">
        <pc:chgData name="Jurie Blom" userId="S::48652865@mynwu.ac.za::0cf1d3e1-ab60-40c3-a185-c0c18652a859" providerId="AD" clId="Web-{A6FFB80E-D1EC-FDFD-51B6-CD42C2B96B14}" dt="2024-03-19T13:21:11.672" v="16"/>
        <pc:sldMkLst>
          <pc:docMk/>
          <pc:sldMk cId="3596920616" sldId="285"/>
        </pc:sldMkLst>
        <pc:picChg chg="add del mod">
          <ac:chgData name="Jurie Blom" userId="S::48652865@mynwu.ac.za::0cf1d3e1-ab60-40c3-a185-c0c18652a859" providerId="AD" clId="Web-{A6FFB80E-D1EC-FDFD-51B6-CD42C2B96B14}" dt="2024-03-19T13:20:08.107" v="8"/>
          <ac:picMkLst>
            <pc:docMk/>
            <pc:sldMk cId="3596920616" sldId="285"/>
            <ac:picMk id="3" creationId="{CBE31B30-A396-EAC1-9269-AD20E047F6BE}"/>
          </ac:picMkLst>
        </pc:picChg>
        <pc:picChg chg="add mod">
          <ac:chgData name="Jurie Blom" userId="S::48652865@mynwu.ac.za::0cf1d3e1-ab60-40c3-a185-c0c18652a859" providerId="AD" clId="Web-{A6FFB80E-D1EC-FDFD-51B6-CD42C2B96B14}" dt="2024-03-19T13:20:14.560" v="9"/>
          <ac:picMkLst>
            <pc:docMk/>
            <pc:sldMk cId="3596920616" sldId="285"/>
            <ac:picMk id="5" creationId="{3DE4E649-98EE-880E-FD51-48074DC405BA}"/>
          </ac:picMkLst>
        </pc:picChg>
      </pc:sldChg>
    </pc:docChg>
  </pc:docChgLst>
  <pc:docChgLst>
    <pc:chgData name="Gaby Glöss" userId="S::37562908@mynwu.ac.za::42744dbe-4ff1-4c16-b769-3dd3fac91f20" providerId="AD" clId="Web-{D852250A-F56D-23E8-6DD0-E1EC83E4127D}"/>
    <pc:docChg chg="modSld">
      <pc:chgData name="Gaby Glöss" userId="S::37562908@mynwu.ac.za::42744dbe-4ff1-4c16-b769-3dd3fac91f20" providerId="AD" clId="Web-{D852250A-F56D-23E8-6DD0-E1EC83E4127D}" dt="2024-03-23T17:19:14.842" v="3763"/>
      <pc:docMkLst>
        <pc:docMk/>
      </pc:docMkLst>
      <pc:sldChg chg="modSp">
        <pc:chgData name="Gaby Glöss" userId="S::37562908@mynwu.ac.za::42744dbe-4ff1-4c16-b769-3dd3fac91f20" providerId="AD" clId="Web-{D852250A-F56D-23E8-6DD0-E1EC83E4127D}" dt="2024-03-23T16:48:46.685" v="1513"/>
        <pc:sldMkLst>
          <pc:docMk/>
          <pc:sldMk cId="2303778868" sldId="264"/>
        </pc:sldMkLst>
        <pc:graphicFrameChg chg="mod modGraphic">
          <ac:chgData name="Gaby Glöss" userId="S::37562908@mynwu.ac.za::42744dbe-4ff1-4c16-b769-3dd3fac91f20" providerId="AD" clId="Web-{D852250A-F56D-23E8-6DD0-E1EC83E4127D}" dt="2024-03-23T16:48:46.685" v="1513"/>
          <ac:graphicFrameMkLst>
            <pc:docMk/>
            <pc:sldMk cId="2303778868" sldId="264"/>
            <ac:graphicFrameMk id="4" creationId="{F9C4E2D6-0D1B-6496-1565-671C26D353E5}"/>
          </ac:graphicFrameMkLst>
        </pc:graphicFrameChg>
      </pc:sldChg>
      <pc:sldChg chg="modSp">
        <pc:chgData name="Gaby Glöss" userId="S::37562908@mynwu.ac.za::42744dbe-4ff1-4c16-b769-3dd3fac91f20" providerId="AD" clId="Web-{D852250A-F56D-23E8-6DD0-E1EC83E4127D}" dt="2024-03-23T17:10:34.384" v="3195"/>
        <pc:sldMkLst>
          <pc:docMk/>
          <pc:sldMk cId="2415803145" sldId="265"/>
        </pc:sldMkLst>
        <pc:graphicFrameChg chg="mod modGraphic">
          <ac:chgData name="Gaby Glöss" userId="S::37562908@mynwu.ac.za::42744dbe-4ff1-4c16-b769-3dd3fac91f20" providerId="AD" clId="Web-{D852250A-F56D-23E8-6DD0-E1EC83E4127D}" dt="2024-03-23T17:10:34.384" v="3195"/>
          <ac:graphicFrameMkLst>
            <pc:docMk/>
            <pc:sldMk cId="2415803145" sldId="265"/>
            <ac:graphicFrameMk id="4" creationId="{F9C4E2D6-0D1B-6496-1565-671C26D353E5}"/>
          </ac:graphicFrameMkLst>
        </pc:graphicFrameChg>
      </pc:sldChg>
      <pc:sldChg chg="modSp">
        <pc:chgData name="Gaby Glöss" userId="S::37562908@mynwu.ac.za::42744dbe-4ff1-4c16-b769-3dd3fac91f20" providerId="AD" clId="Web-{D852250A-F56D-23E8-6DD0-E1EC83E4127D}" dt="2024-03-23T17:19:01.373" v="3761"/>
        <pc:sldMkLst>
          <pc:docMk/>
          <pc:sldMk cId="2319270583" sldId="266"/>
        </pc:sldMkLst>
        <pc:graphicFrameChg chg="mod modGraphic">
          <ac:chgData name="Gaby Glöss" userId="S::37562908@mynwu.ac.za::42744dbe-4ff1-4c16-b769-3dd3fac91f20" providerId="AD" clId="Web-{D852250A-F56D-23E8-6DD0-E1EC83E4127D}" dt="2024-03-23T17:19:01.373" v="3761"/>
          <ac:graphicFrameMkLst>
            <pc:docMk/>
            <pc:sldMk cId="2319270583" sldId="266"/>
            <ac:graphicFrameMk id="4" creationId="{F9C4E2D6-0D1B-6496-1565-671C26D353E5}"/>
          </ac:graphicFrameMkLst>
        </pc:graphicFrameChg>
      </pc:sldChg>
      <pc:sldChg chg="modSp">
        <pc:chgData name="Gaby Glöss" userId="S::37562908@mynwu.ac.za::42744dbe-4ff1-4c16-b769-3dd3fac91f20" providerId="AD" clId="Web-{D852250A-F56D-23E8-6DD0-E1EC83E4127D}" dt="2024-03-23T17:09:32.475" v="3079"/>
        <pc:sldMkLst>
          <pc:docMk/>
          <pc:sldMk cId="3123143759" sldId="267"/>
        </pc:sldMkLst>
        <pc:graphicFrameChg chg="mod modGraphic">
          <ac:chgData name="Gaby Glöss" userId="S::37562908@mynwu.ac.za::42744dbe-4ff1-4c16-b769-3dd3fac91f20" providerId="AD" clId="Web-{D852250A-F56D-23E8-6DD0-E1EC83E4127D}" dt="2024-03-23T17:09:32.475" v="3079"/>
          <ac:graphicFrameMkLst>
            <pc:docMk/>
            <pc:sldMk cId="3123143759" sldId="267"/>
            <ac:graphicFrameMk id="4" creationId="{F9C4E2D6-0D1B-6496-1565-671C26D353E5}"/>
          </ac:graphicFrameMkLst>
        </pc:graphicFrameChg>
      </pc:sldChg>
      <pc:sldChg chg="modSp">
        <pc:chgData name="Gaby Glöss" userId="S::37562908@mynwu.ac.za::42744dbe-4ff1-4c16-b769-3dd3fac91f20" providerId="AD" clId="Web-{D852250A-F56D-23E8-6DD0-E1EC83E4127D}" dt="2024-03-23T17:19:14.842" v="3763"/>
        <pc:sldMkLst>
          <pc:docMk/>
          <pc:sldMk cId="421999786" sldId="268"/>
        </pc:sldMkLst>
        <pc:graphicFrameChg chg="mod modGraphic">
          <ac:chgData name="Gaby Glöss" userId="S::37562908@mynwu.ac.za::42744dbe-4ff1-4c16-b769-3dd3fac91f20" providerId="AD" clId="Web-{D852250A-F56D-23E8-6DD0-E1EC83E4127D}" dt="2024-03-23T17:19:14.842" v="3763"/>
          <ac:graphicFrameMkLst>
            <pc:docMk/>
            <pc:sldMk cId="421999786" sldId="268"/>
            <ac:graphicFrameMk id="4" creationId="{F9C4E2D6-0D1B-6496-1565-671C26D353E5}"/>
          </ac:graphicFrameMkLst>
        </pc:graphicFrameChg>
      </pc:sldChg>
      <pc:sldChg chg="modSp">
        <pc:chgData name="Gaby Glöss" userId="S::37562908@mynwu.ac.za::42744dbe-4ff1-4c16-b769-3dd3fac91f20" providerId="AD" clId="Web-{D852250A-F56D-23E8-6DD0-E1EC83E4127D}" dt="2024-03-23T17:18:41.341" v="3755"/>
        <pc:sldMkLst>
          <pc:docMk/>
          <pc:sldMk cId="2133174406" sldId="269"/>
        </pc:sldMkLst>
        <pc:graphicFrameChg chg="mod modGraphic">
          <ac:chgData name="Gaby Glöss" userId="S::37562908@mynwu.ac.za::42744dbe-4ff1-4c16-b769-3dd3fac91f20" providerId="AD" clId="Web-{D852250A-F56D-23E8-6DD0-E1EC83E4127D}" dt="2024-03-23T17:18:41.341" v="3755"/>
          <ac:graphicFrameMkLst>
            <pc:docMk/>
            <pc:sldMk cId="2133174406" sldId="269"/>
            <ac:graphicFrameMk id="4" creationId="{F9C4E2D6-0D1B-6496-1565-671C26D353E5}"/>
          </ac:graphicFrameMkLst>
        </pc:graphicFrameChg>
      </pc:sldChg>
    </pc:docChg>
  </pc:docChgLst>
  <pc:docChgLst>
    <pc:chgData name="Jurie Blom" userId="S::48652865@mynwu.ac.za::0cf1d3e1-ab60-40c3-a185-c0c18652a859" providerId="AD" clId="Web-{51065AB0-7E9B-1A54-FBC9-4D3953CD6119}"/>
    <pc:docChg chg="addSld delSld modSld">
      <pc:chgData name="Jurie Blom" userId="S::48652865@mynwu.ac.za::0cf1d3e1-ab60-40c3-a185-c0c18652a859" providerId="AD" clId="Web-{51065AB0-7E9B-1A54-FBC9-4D3953CD6119}" dt="2024-03-19T13:06:48.835" v="179"/>
      <pc:docMkLst>
        <pc:docMk/>
      </pc:docMkLst>
      <pc:sldChg chg="modSp">
        <pc:chgData name="Jurie Blom" userId="S::48652865@mynwu.ac.za::0cf1d3e1-ab60-40c3-a185-c0c18652a859" providerId="AD" clId="Web-{51065AB0-7E9B-1A54-FBC9-4D3953CD6119}" dt="2024-03-19T13:03:50.771" v="169" actId="20577"/>
        <pc:sldMkLst>
          <pc:docMk/>
          <pc:sldMk cId="3603431525" sldId="259"/>
        </pc:sldMkLst>
        <pc:spChg chg="mod">
          <ac:chgData name="Jurie Blom" userId="S::48652865@mynwu.ac.za::0cf1d3e1-ab60-40c3-a185-c0c18652a859" providerId="AD" clId="Web-{51065AB0-7E9B-1A54-FBC9-4D3953CD6119}" dt="2024-03-19T13:03:50.771" v="169" actId="20577"/>
          <ac:spMkLst>
            <pc:docMk/>
            <pc:sldMk cId="3603431525" sldId="259"/>
            <ac:spMk id="47" creationId="{BAA846BE-3A5D-6E65-9622-AB08DE82713F}"/>
          </ac:spMkLst>
        </pc:spChg>
      </pc:sldChg>
      <pc:sldChg chg="modSp">
        <pc:chgData name="Jurie Blom" userId="S::48652865@mynwu.ac.za::0cf1d3e1-ab60-40c3-a185-c0c18652a859" providerId="AD" clId="Web-{51065AB0-7E9B-1A54-FBC9-4D3953CD6119}" dt="2024-03-19T12:57:35.034" v="167" actId="20577"/>
        <pc:sldMkLst>
          <pc:docMk/>
          <pc:sldMk cId="1920751135" sldId="262"/>
        </pc:sldMkLst>
        <pc:spChg chg="mod">
          <ac:chgData name="Jurie Blom" userId="S::48652865@mynwu.ac.za::0cf1d3e1-ab60-40c3-a185-c0c18652a859" providerId="AD" clId="Web-{51065AB0-7E9B-1A54-FBC9-4D3953CD6119}" dt="2024-03-19T12:57:35.034" v="167" actId="20577"/>
          <ac:spMkLst>
            <pc:docMk/>
            <pc:sldMk cId="1920751135" sldId="262"/>
            <ac:spMk id="5" creationId="{CE19BE7D-0EC6-CDEF-C651-F632AA5C4862}"/>
          </ac:spMkLst>
        </pc:spChg>
      </pc:sldChg>
      <pc:sldChg chg="addSp delSp modSp add del replId">
        <pc:chgData name="Jurie Blom" userId="S::48652865@mynwu.ac.za::0cf1d3e1-ab60-40c3-a185-c0c18652a859" providerId="AD" clId="Web-{51065AB0-7E9B-1A54-FBC9-4D3953CD6119}" dt="2024-03-19T13:06:33.319" v="176"/>
        <pc:sldMkLst>
          <pc:docMk/>
          <pc:sldMk cId="318598516" sldId="284"/>
        </pc:sldMkLst>
        <pc:spChg chg="mod">
          <ac:chgData name="Jurie Blom" userId="S::48652865@mynwu.ac.za::0cf1d3e1-ab60-40c3-a185-c0c18652a859" providerId="AD" clId="Web-{51065AB0-7E9B-1A54-FBC9-4D3953CD6119}" dt="2024-03-19T13:06:26.351" v="175" actId="20577"/>
          <ac:spMkLst>
            <pc:docMk/>
            <pc:sldMk cId="318598516" sldId="284"/>
            <ac:spMk id="2" creationId="{DCC78A25-7178-BC04-332F-BDCE00FAE599}"/>
          </ac:spMkLst>
        </pc:spChg>
        <pc:picChg chg="add del mod">
          <ac:chgData name="Jurie Blom" userId="S::48652865@mynwu.ac.za::0cf1d3e1-ab60-40c3-a185-c0c18652a859" providerId="AD" clId="Web-{51065AB0-7E9B-1A54-FBC9-4D3953CD6119}" dt="2024-03-19T13:06:03.710" v="173"/>
          <ac:picMkLst>
            <pc:docMk/>
            <pc:sldMk cId="318598516" sldId="284"/>
            <ac:picMk id="3" creationId="{4586A4FB-BD5B-8E2F-8992-784EF3029019}"/>
          </ac:picMkLst>
        </pc:picChg>
      </pc:sldChg>
      <pc:sldChg chg="add del replId">
        <pc:chgData name="Jurie Blom" userId="S::48652865@mynwu.ac.za::0cf1d3e1-ab60-40c3-a185-c0c18652a859" providerId="AD" clId="Web-{51065AB0-7E9B-1A54-FBC9-4D3953CD6119}" dt="2024-03-19T13:06:48.835" v="179"/>
        <pc:sldMkLst>
          <pc:docMk/>
          <pc:sldMk cId="3920913671" sldId="284"/>
        </pc:sldMkLst>
      </pc:sldChg>
      <pc:sldChg chg="add replId">
        <pc:chgData name="Jurie Blom" userId="S::48652865@mynwu.ac.za::0cf1d3e1-ab60-40c3-a185-c0c18652a859" providerId="AD" clId="Web-{51065AB0-7E9B-1A54-FBC9-4D3953CD6119}" dt="2024-03-19T13:06:42.398" v="178"/>
        <pc:sldMkLst>
          <pc:docMk/>
          <pc:sldMk cId="3596920616" sldId="285"/>
        </pc:sldMkLst>
      </pc:sldChg>
    </pc:docChg>
  </pc:docChgLst>
  <pc:docChgLst>
    <pc:chgData name="RM Koekemoer" userId="S::33538107@mynwu.ac.za::812eba6d-e31d-444b-a13c-458acb705475" providerId="AD" clId="Web-{5917014B-E796-0AD7-CE91-2D5967DDC1C4}"/>
    <pc:docChg chg="addSld modSld sldOrd">
      <pc:chgData name="RM Koekemoer" userId="S::33538107@mynwu.ac.za::812eba6d-e31d-444b-a13c-458acb705475" providerId="AD" clId="Web-{5917014B-E796-0AD7-CE91-2D5967DDC1C4}" dt="2024-03-25T10:10:56.745" v="1117"/>
      <pc:docMkLst>
        <pc:docMk/>
      </pc:docMkLst>
      <pc:sldChg chg="modSp">
        <pc:chgData name="RM Koekemoer" userId="S::33538107@mynwu.ac.za::812eba6d-e31d-444b-a13c-458acb705475" providerId="AD" clId="Web-{5917014B-E796-0AD7-CE91-2D5967DDC1C4}" dt="2024-03-25T10:05:44.414" v="461"/>
        <pc:sldMkLst>
          <pc:docMk/>
          <pc:sldMk cId="705797008" sldId="281"/>
        </pc:sldMkLst>
        <pc:graphicFrameChg chg="mod modGraphic">
          <ac:chgData name="RM Koekemoer" userId="S::33538107@mynwu.ac.za::812eba6d-e31d-444b-a13c-458acb705475" providerId="AD" clId="Web-{5917014B-E796-0AD7-CE91-2D5967DDC1C4}" dt="2024-03-25T10:05:44.414" v="461"/>
          <ac:graphicFrameMkLst>
            <pc:docMk/>
            <pc:sldMk cId="705797008" sldId="281"/>
            <ac:graphicFrameMk id="4" creationId="{F9C4E2D6-0D1B-6496-1565-671C26D353E5}"/>
          </ac:graphicFrameMkLst>
        </pc:graphicFrameChg>
      </pc:sldChg>
      <pc:sldChg chg="modSp add ord replId">
        <pc:chgData name="RM Koekemoer" userId="S::33538107@mynwu.ac.za::812eba6d-e31d-444b-a13c-458acb705475" providerId="AD" clId="Web-{5917014B-E796-0AD7-CE91-2D5967DDC1C4}" dt="2024-03-25T10:07:11.212" v="585"/>
        <pc:sldMkLst>
          <pc:docMk/>
          <pc:sldMk cId="2048514750" sldId="294"/>
        </pc:sldMkLst>
        <pc:graphicFrameChg chg="mod modGraphic">
          <ac:chgData name="RM Koekemoer" userId="S::33538107@mynwu.ac.za::812eba6d-e31d-444b-a13c-458acb705475" providerId="AD" clId="Web-{5917014B-E796-0AD7-CE91-2D5967DDC1C4}" dt="2024-03-25T10:07:11.212" v="585"/>
          <ac:graphicFrameMkLst>
            <pc:docMk/>
            <pc:sldMk cId="2048514750" sldId="294"/>
            <ac:graphicFrameMk id="4" creationId="{F9C4E2D6-0D1B-6496-1565-671C26D353E5}"/>
          </ac:graphicFrameMkLst>
        </pc:graphicFrameChg>
      </pc:sldChg>
      <pc:sldChg chg="modSp add ord replId">
        <pc:chgData name="RM Koekemoer" userId="S::33538107@mynwu.ac.za::812eba6d-e31d-444b-a13c-458acb705475" providerId="AD" clId="Web-{5917014B-E796-0AD7-CE91-2D5967DDC1C4}" dt="2024-03-25T10:10:56.745" v="1117"/>
        <pc:sldMkLst>
          <pc:docMk/>
          <pc:sldMk cId="2396831361" sldId="295"/>
        </pc:sldMkLst>
        <pc:graphicFrameChg chg="mod modGraphic">
          <ac:chgData name="RM Koekemoer" userId="S::33538107@mynwu.ac.za::812eba6d-e31d-444b-a13c-458acb705475" providerId="AD" clId="Web-{5917014B-E796-0AD7-CE91-2D5967DDC1C4}" dt="2024-03-25T10:10:56.745" v="1117"/>
          <ac:graphicFrameMkLst>
            <pc:docMk/>
            <pc:sldMk cId="2396831361" sldId="295"/>
            <ac:graphicFrameMk id="4" creationId="{F9C4E2D6-0D1B-6496-1565-671C26D353E5}"/>
          </ac:graphicFrameMkLst>
        </pc:graphicFrameChg>
      </pc:sldChg>
    </pc:docChg>
  </pc:docChgLst>
  <pc:docChgLst>
    <pc:chgData clId="Web-{368A50EB-9CCE-6CFD-578D-F7D7414C0865}"/>
    <pc:docChg chg="modSld">
      <pc:chgData name="" userId="" providerId="" clId="Web-{368A50EB-9CCE-6CFD-578D-F7D7414C0865}" dt="2024-03-20T13:38:33.587" v="1"/>
      <pc:docMkLst>
        <pc:docMk/>
      </pc:docMkLst>
      <pc:sldChg chg="modSp">
        <pc:chgData name="" userId="" providerId="" clId="Web-{368A50EB-9CCE-6CFD-578D-F7D7414C0865}" dt="2024-03-20T13:38:33.587" v="1"/>
        <pc:sldMkLst>
          <pc:docMk/>
          <pc:sldMk cId="3123143759" sldId="267"/>
        </pc:sldMkLst>
        <pc:graphicFrameChg chg="mod modGraphic">
          <ac:chgData name="" userId="" providerId="" clId="Web-{368A50EB-9CCE-6CFD-578D-F7D7414C0865}" dt="2024-03-20T13:38:33.587" v="1"/>
          <ac:graphicFrameMkLst>
            <pc:docMk/>
            <pc:sldMk cId="3123143759" sldId="267"/>
            <ac:graphicFrameMk id="4" creationId="{F9C4E2D6-0D1B-6496-1565-671C26D353E5}"/>
          </ac:graphicFrameMkLst>
        </pc:graphicFrameChg>
      </pc:sldChg>
    </pc:docChg>
  </pc:docChgLst>
  <pc:docChgLst>
    <pc:chgData name="Jurie Blom" userId="S::48652865@mynwu.ac.za::0cf1d3e1-ab60-40c3-a185-c0c18652a859" providerId="AD" clId="Web-{7F6AD365-8536-1188-5C3C-A430CC86DC11}"/>
    <pc:docChg chg="addSld delSld modSld">
      <pc:chgData name="Jurie Blom" userId="S::48652865@mynwu.ac.za::0cf1d3e1-ab60-40c3-a185-c0c18652a859" providerId="AD" clId="Web-{7F6AD365-8536-1188-5C3C-A430CC86DC11}" dt="2024-03-28T10:55:52.959" v="568"/>
      <pc:docMkLst>
        <pc:docMk/>
      </pc:docMkLst>
      <pc:sldChg chg="modSp">
        <pc:chgData name="Jurie Blom" userId="S::48652865@mynwu.ac.za::0cf1d3e1-ab60-40c3-a185-c0c18652a859" providerId="AD" clId="Web-{7F6AD365-8536-1188-5C3C-A430CC86DC11}" dt="2024-03-28T10:44:41.563" v="142"/>
        <pc:sldMkLst>
          <pc:docMk/>
          <pc:sldMk cId="754301038" sldId="287"/>
        </pc:sldMkLst>
        <pc:graphicFrameChg chg="mod modGraphic">
          <ac:chgData name="Jurie Blom" userId="S::48652865@mynwu.ac.za::0cf1d3e1-ab60-40c3-a185-c0c18652a859" providerId="AD" clId="Web-{7F6AD365-8536-1188-5C3C-A430CC86DC11}" dt="2024-03-28T10:44:41.563" v="142"/>
          <ac:graphicFrameMkLst>
            <pc:docMk/>
            <pc:sldMk cId="754301038" sldId="287"/>
            <ac:graphicFrameMk id="7" creationId="{59488E2E-2137-DF32-2480-4D69472B1F14}"/>
          </ac:graphicFrameMkLst>
        </pc:graphicFrameChg>
      </pc:sldChg>
      <pc:sldChg chg="modSp">
        <pc:chgData name="Jurie Blom" userId="S::48652865@mynwu.ac.za::0cf1d3e1-ab60-40c3-a185-c0c18652a859" providerId="AD" clId="Web-{7F6AD365-8536-1188-5C3C-A430CC86DC11}" dt="2024-03-28T10:46:51.801" v="194"/>
        <pc:sldMkLst>
          <pc:docMk/>
          <pc:sldMk cId="1588437664" sldId="289"/>
        </pc:sldMkLst>
        <pc:graphicFrameChg chg="mod modGraphic">
          <ac:chgData name="Jurie Blom" userId="S::48652865@mynwu.ac.za::0cf1d3e1-ab60-40c3-a185-c0c18652a859" providerId="AD" clId="Web-{7F6AD365-8536-1188-5C3C-A430CC86DC11}" dt="2024-03-28T10:46:51.801" v="194"/>
          <ac:graphicFrameMkLst>
            <pc:docMk/>
            <pc:sldMk cId="1588437664" sldId="289"/>
            <ac:graphicFrameMk id="7" creationId="{59488E2E-2137-DF32-2480-4D69472B1F14}"/>
          </ac:graphicFrameMkLst>
        </pc:graphicFrameChg>
      </pc:sldChg>
      <pc:sldChg chg="modSp">
        <pc:chgData name="Jurie Blom" userId="S::48652865@mynwu.ac.za::0cf1d3e1-ab60-40c3-a185-c0c18652a859" providerId="AD" clId="Web-{7F6AD365-8536-1188-5C3C-A430CC86DC11}" dt="2024-03-28T10:46:31.941" v="174"/>
        <pc:sldMkLst>
          <pc:docMk/>
          <pc:sldMk cId="1050005133" sldId="290"/>
        </pc:sldMkLst>
        <pc:graphicFrameChg chg="mod modGraphic">
          <ac:chgData name="Jurie Blom" userId="S::48652865@mynwu.ac.za::0cf1d3e1-ab60-40c3-a185-c0c18652a859" providerId="AD" clId="Web-{7F6AD365-8536-1188-5C3C-A430CC86DC11}" dt="2024-03-28T10:46:31.941" v="174"/>
          <ac:graphicFrameMkLst>
            <pc:docMk/>
            <pc:sldMk cId="1050005133" sldId="290"/>
            <ac:graphicFrameMk id="7" creationId="{59488E2E-2137-DF32-2480-4D69472B1F14}"/>
          </ac:graphicFrameMkLst>
        </pc:graphicFrameChg>
      </pc:sldChg>
      <pc:sldChg chg="modSp">
        <pc:chgData name="Jurie Blom" userId="S::48652865@mynwu.ac.za::0cf1d3e1-ab60-40c3-a185-c0c18652a859" providerId="AD" clId="Web-{7F6AD365-8536-1188-5C3C-A430CC86DC11}" dt="2024-03-28T10:49:31.025" v="237"/>
        <pc:sldMkLst>
          <pc:docMk/>
          <pc:sldMk cId="1051640382" sldId="291"/>
        </pc:sldMkLst>
        <pc:graphicFrameChg chg="mod modGraphic">
          <ac:chgData name="Jurie Blom" userId="S::48652865@mynwu.ac.za::0cf1d3e1-ab60-40c3-a185-c0c18652a859" providerId="AD" clId="Web-{7F6AD365-8536-1188-5C3C-A430CC86DC11}" dt="2024-03-28T10:49:31.025" v="237"/>
          <ac:graphicFrameMkLst>
            <pc:docMk/>
            <pc:sldMk cId="1051640382" sldId="291"/>
            <ac:graphicFrameMk id="7" creationId="{59488E2E-2137-DF32-2480-4D69472B1F14}"/>
          </ac:graphicFrameMkLst>
        </pc:graphicFrameChg>
      </pc:sldChg>
      <pc:sldChg chg="modSp">
        <pc:chgData name="Jurie Blom" userId="S::48652865@mynwu.ac.za::0cf1d3e1-ab60-40c3-a185-c0c18652a859" providerId="AD" clId="Web-{7F6AD365-8536-1188-5C3C-A430CC86DC11}" dt="2024-03-28T10:47:10.614" v="206"/>
        <pc:sldMkLst>
          <pc:docMk/>
          <pc:sldMk cId="1769946974" sldId="292"/>
        </pc:sldMkLst>
        <pc:graphicFrameChg chg="mod modGraphic">
          <ac:chgData name="Jurie Blom" userId="S::48652865@mynwu.ac.za::0cf1d3e1-ab60-40c3-a185-c0c18652a859" providerId="AD" clId="Web-{7F6AD365-8536-1188-5C3C-A430CC86DC11}" dt="2024-03-28T10:47:10.614" v="206"/>
          <ac:graphicFrameMkLst>
            <pc:docMk/>
            <pc:sldMk cId="1769946974" sldId="292"/>
            <ac:graphicFrameMk id="7" creationId="{59488E2E-2137-DF32-2480-4D69472B1F14}"/>
          </ac:graphicFrameMkLst>
        </pc:graphicFrameChg>
      </pc:sldChg>
      <pc:sldChg chg="modSp">
        <pc:chgData name="Jurie Blom" userId="S::48652865@mynwu.ac.za::0cf1d3e1-ab60-40c3-a185-c0c18652a859" providerId="AD" clId="Web-{7F6AD365-8536-1188-5C3C-A430CC86DC11}" dt="2024-03-28T10:55:52.959" v="568"/>
        <pc:sldMkLst>
          <pc:docMk/>
          <pc:sldMk cId="52768864" sldId="293"/>
        </pc:sldMkLst>
        <pc:graphicFrameChg chg="mod modGraphic">
          <ac:chgData name="Jurie Blom" userId="S::48652865@mynwu.ac.za::0cf1d3e1-ab60-40c3-a185-c0c18652a859" providerId="AD" clId="Web-{7F6AD365-8536-1188-5C3C-A430CC86DC11}" dt="2024-03-28T10:55:52.959" v="568"/>
          <ac:graphicFrameMkLst>
            <pc:docMk/>
            <pc:sldMk cId="52768864" sldId="293"/>
            <ac:graphicFrameMk id="7" creationId="{59488E2E-2137-DF32-2480-4D69472B1F14}"/>
          </ac:graphicFrameMkLst>
        </pc:graphicFrameChg>
      </pc:sldChg>
      <pc:sldChg chg="modSp add replId">
        <pc:chgData name="Jurie Blom" userId="S::48652865@mynwu.ac.za::0cf1d3e1-ab60-40c3-a185-c0c18652a859" providerId="AD" clId="Web-{7F6AD365-8536-1188-5C3C-A430CC86DC11}" dt="2024-03-28T10:53:29.142" v="518"/>
        <pc:sldMkLst>
          <pc:docMk/>
          <pc:sldMk cId="1089979739" sldId="299"/>
        </pc:sldMkLst>
        <pc:graphicFrameChg chg="mod modGraphic">
          <ac:chgData name="Jurie Blom" userId="S::48652865@mynwu.ac.za::0cf1d3e1-ab60-40c3-a185-c0c18652a859" providerId="AD" clId="Web-{7F6AD365-8536-1188-5C3C-A430CC86DC11}" dt="2024-03-28T10:53:29.142" v="518"/>
          <ac:graphicFrameMkLst>
            <pc:docMk/>
            <pc:sldMk cId="1089979739" sldId="299"/>
            <ac:graphicFrameMk id="7" creationId="{59488E2E-2137-DF32-2480-4D69472B1F14}"/>
          </ac:graphicFrameMkLst>
        </pc:graphicFrameChg>
      </pc:sldChg>
      <pc:sldChg chg="add del replId">
        <pc:chgData name="Jurie Blom" userId="S::48652865@mynwu.ac.za::0cf1d3e1-ab60-40c3-a185-c0c18652a859" providerId="AD" clId="Web-{7F6AD365-8536-1188-5C3C-A430CC86DC11}" dt="2024-03-28T10:42:28.637" v="28"/>
        <pc:sldMkLst>
          <pc:docMk/>
          <pc:sldMk cId="1186029609" sldId="299"/>
        </pc:sldMkLst>
      </pc:sldChg>
    </pc:docChg>
  </pc:docChgLst>
  <pc:docChgLst>
    <pc:chgData name="Gaby Glöss" userId="S::37562908@mynwu.ac.za::42744dbe-4ff1-4c16-b769-3dd3fac91f20" providerId="AD" clId="Web-{F76650E3-C584-7194-D0C9-AC562A5ABB2D}"/>
    <pc:docChg chg="addSld delSld modSld sldOrd">
      <pc:chgData name="Gaby Glöss" userId="S::37562908@mynwu.ac.za::42744dbe-4ff1-4c16-b769-3dd3fac91f20" providerId="AD" clId="Web-{F76650E3-C584-7194-D0C9-AC562A5ABB2D}" dt="2024-03-26T14:12:51.570" v="2065"/>
      <pc:docMkLst>
        <pc:docMk/>
      </pc:docMkLst>
      <pc:sldChg chg="modSp">
        <pc:chgData name="Gaby Glöss" userId="S::37562908@mynwu.ac.za::42744dbe-4ff1-4c16-b769-3dd3fac91f20" providerId="AD" clId="Web-{F76650E3-C584-7194-D0C9-AC562A5ABB2D}" dt="2024-03-26T14:07:15.653" v="1820"/>
        <pc:sldMkLst>
          <pc:docMk/>
          <pc:sldMk cId="2303778868" sldId="264"/>
        </pc:sldMkLst>
        <pc:graphicFrameChg chg="mod modGraphic">
          <ac:chgData name="Gaby Glöss" userId="S::37562908@mynwu.ac.za::42744dbe-4ff1-4c16-b769-3dd3fac91f20" providerId="AD" clId="Web-{F76650E3-C584-7194-D0C9-AC562A5ABB2D}" dt="2024-03-26T14:07:15.653" v="1820"/>
          <ac:graphicFrameMkLst>
            <pc:docMk/>
            <pc:sldMk cId="2303778868" sldId="264"/>
            <ac:graphicFrameMk id="4" creationId="{F9C4E2D6-0D1B-6496-1565-671C26D353E5}"/>
          </ac:graphicFrameMkLst>
        </pc:graphicFrameChg>
      </pc:sldChg>
      <pc:sldChg chg="modSp">
        <pc:chgData name="Gaby Glöss" userId="S::37562908@mynwu.ac.za::42744dbe-4ff1-4c16-b769-3dd3fac91f20" providerId="AD" clId="Web-{F76650E3-C584-7194-D0C9-AC562A5ABB2D}" dt="2024-03-26T14:08:49.937" v="2004"/>
        <pc:sldMkLst>
          <pc:docMk/>
          <pc:sldMk cId="2415803145" sldId="265"/>
        </pc:sldMkLst>
        <pc:graphicFrameChg chg="mod modGraphic">
          <ac:chgData name="Gaby Glöss" userId="S::37562908@mynwu.ac.za::42744dbe-4ff1-4c16-b769-3dd3fac91f20" providerId="AD" clId="Web-{F76650E3-C584-7194-D0C9-AC562A5ABB2D}" dt="2024-03-26T14:08:49.937" v="2004"/>
          <ac:graphicFrameMkLst>
            <pc:docMk/>
            <pc:sldMk cId="2415803145" sldId="265"/>
            <ac:graphicFrameMk id="4" creationId="{F9C4E2D6-0D1B-6496-1565-671C26D353E5}"/>
          </ac:graphicFrameMkLst>
        </pc:graphicFrameChg>
      </pc:sldChg>
      <pc:sldChg chg="modSp">
        <pc:chgData name="Gaby Glöss" userId="S::37562908@mynwu.ac.za::42744dbe-4ff1-4c16-b769-3dd3fac91f20" providerId="AD" clId="Web-{F76650E3-C584-7194-D0C9-AC562A5ABB2D}" dt="2024-03-26T14:09:01.062" v="2010"/>
        <pc:sldMkLst>
          <pc:docMk/>
          <pc:sldMk cId="2319270583" sldId="266"/>
        </pc:sldMkLst>
        <pc:graphicFrameChg chg="mod modGraphic">
          <ac:chgData name="Gaby Glöss" userId="S::37562908@mynwu.ac.za::42744dbe-4ff1-4c16-b769-3dd3fac91f20" providerId="AD" clId="Web-{F76650E3-C584-7194-D0C9-AC562A5ABB2D}" dt="2024-03-26T14:09:01.062" v="2010"/>
          <ac:graphicFrameMkLst>
            <pc:docMk/>
            <pc:sldMk cId="2319270583" sldId="266"/>
            <ac:graphicFrameMk id="4" creationId="{F9C4E2D6-0D1B-6496-1565-671C26D353E5}"/>
          </ac:graphicFrameMkLst>
        </pc:graphicFrameChg>
      </pc:sldChg>
      <pc:sldChg chg="modSp">
        <pc:chgData name="Gaby Glöss" userId="S::37562908@mynwu.ac.za::42744dbe-4ff1-4c16-b769-3dd3fac91f20" providerId="AD" clId="Web-{F76650E3-C584-7194-D0C9-AC562A5ABB2D}" dt="2024-03-26T14:09:42.001" v="2036"/>
        <pc:sldMkLst>
          <pc:docMk/>
          <pc:sldMk cId="421999786" sldId="268"/>
        </pc:sldMkLst>
        <pc:graphicFrameChg chg="mod modGraphic">
          <ac:chgData name="Gaby Glöss" userId="S::37562908@mynwu.ac.za::42744dbe-4ff1-4c16-b769-3dd3fac91f20" providerId="AD" clId="Web-{F76650E3-C584-7194-D0C9-AC562A5ABB2D}" dt="2024-03-26T14:09:42.001" v="2036"/>
          <ac:graphicFrameMkLst>
            <pc:docMk/>
            <pc:sldMk cId="421999786" sldId="268"/>
            <ac:graphicFrameMk id="4" creationId="{F9C4E2D6-0D1B-6496-1565-671C26D353E5}"/>
          </ac:graphicFrameMkLst>
        </pc:graphicFrameChg>
      </pc:sldChg>
      <pc:sldChg chg="modSp">
        <pc:chgData name="Gaby Glöss" userId="S::37562908@mynwu.ac.za::42744dbe-4ff1-4c16-b769-3dd3fac91f20" providerId="AD" clId="Web-{F76650E3-C584-7194-D0C9-AC562A5ABB2D}" dt="2024-03-26T14:10:04.955" v="2038"/>
        <pc:sldMkLst>
          <pc:docMk/>
          <pc:sldMk cId="2133174406" sldId="269"/>
        </pc:sldMkLst>
        <pc:graphicFrameChg chg="mod modGraphic">
          <ac:chgData name="Gaby Glöss" userId="S::37562908@mynwu.ac.za::42744dbe-4ff1-4c16-b769-3dd3fac91f20" providerId="AD" clId="Web-{F76650E3-C584-7194-D0C9-AC562A5ABB2D}" dt="2024-03-26T14:10:04.955" v="2038"/>
          <ac:graphicFrameMkLst>
            <pc:docMk/>
            <pc:sldMk cId="2133174406" sldId="269"/>
            <ac:graphicFrameMk id="4" creationId="{F9C4E2D6-0D1B-6496-1565-671C26D353E5}"/>
          </ac:graphicFrameMkLst>
        </pc:graphicFrameChg>
      </pc:sldChg>
      <pc:sldChg chg="modSp add replId">
        <pc:chgData name="Gaby Glöss" userId="S::37562908@mynwu.ac.za::42744dbe-4ff1-4c16-b769-3dd3fac91f20" providerId="AD" clId="Web-{F76650E3-C584-7194-D0C9-AC562A5ABB2D}" dt="2024-03-26T14:12:51.570" v="2065"/>
        <pc:sldMkLst>
          <pc:docMk/>
          <pc:sldMk cId="195689630" sldId="296"/>
        </pc:sldMkLst>
        <pc:graphicFrameChg chg="mod modGraphic">
          <ac:chgData name="Gaby Glöss" userId="S::37562908@mynwu.ac.za::42744dbe-4ff1-4c16-b769-3dd3fac91f20" providerId="AD" clId="Web-{F76650E3-C584-7194-D0C9-AC562A5ABB2D}" dt="2024-03-26T14:12:51.570" v="2065"/>
          <ac:graphicFrameMkLst>
            <pc:docMk/>
            <pc:sldMk cId="195689630" sldId="296"/>
            <ac:graphicFrameMk id="4" creationId="{F9C4E2D6-0D1B-6496-1565-671C26D353E5}"/>
          </ac:graphicFrameMkLst>
        </pc:graphicFrameChg>
      </pc:sldChg>
      <pc:sldChg chg="modSp add del ord replId">
        <pc:chgData name="Gaby Glöss" userId="S::37562908@mynwu.ac.za::42744dbe-4ff1-4c16-b769-3dd3fac91f20" providerId="AD" clId="Web-{F76650E3-C584-7194-D0C9-AC562A5ABB2D}" dt="2024-03-26T14:10:59.613" v="2039"/>
        <pc:sldMkLst>
          <pc:docMk/>
          <pc:sldMk cId="4290586165" sldId="297"/>
        </pc:sldMkLst>
        <pc:graphicFrameChg chg="mod modGraphic">
          <ac:chgData name="Gaby Glöss" userId="S::37562908@mynwu.ac.za::42744dbe-4ff1-4c16-b769-3dd3fac91f20" providerId="AD" clId="Web-{F76650E3-C584-7194-D0C9-AC562A5ABB2D}" dt="2024-03-26T14:04:14.756" v="1446"/>
          <ac:graphicFrameMkLst>
            <pc:docMk/>
            <pc:sldMk cId="4290586165" sldId="297"/>
            <ac:graphicFrameMk id="4" creationId="{F9C4E2D6-0D1B-6496-1565-671C26D353E5}"/>
          </ac:graphicFrameMkLst>
        </pc:graphicFrameChg>
      </pc:sldChg>
    </pc:docChg>
  </pc:docChgLst>
  <pc:docChgLst>
    <pc:chgData name="Pieta Hattingh" userId="S::49019767@mynwu.ac.za::fcf4df82-7e19-4825-8acf-fee84a3ad50b" providerId="AD" clId="Web-{57AB8A8B-FA0B-87BF-AD2A-FB8B917084B4}"/>
    <pc:docChg chg="addSld modSld">
      <pc:chgData name="Pieta Hattingh" userId="S::49019767@mynwu.ac.za::fcf4df82-7e19-4825-8acf-fee84a3ad50b" providerId="AD" clId="Web-{57AB8A8B-FA0B-87BF-AD2A-FB8B917084B4}" dt="2024-04-03T13:05:55.298" v="951" actId="20577"/>
      <pc:docMkLst>
        <pc:docMk/>
      </pc:docMkLst>
      <pc:sldChg chg="modSp">
        <pc:chgData name="Pieta Hattingh" userId="S::49019767@mynwu.ac.za::fcf4df82-7e19-4825-8acf-fee84a3ad50b" providerId="AD" clId="Web-{57AB8A8B-FA0B-87BF-AD2A-FB8B917084B4}" dt="2024-04-03T13:05:55.298" v="951" actId="20577"/>
        <pc:sldMkLst>
          <pc:docMk/>
          <pc:sldMk cId="3603431525" sldId="259"/>
        </pc:sldMkLst>
        <pc:spChg chg="mod">
          <ac:chgData name="Pieta Hattingh" userId="S::49019767@mynwu.ac.za::fcf4df82-7e19-4825-8acf-fee84a3ad50b" providerId="AD" clId="Web-{57AB8A8B-FA0B-87BF-AD2A-FB8B917084B4}" dt="2024-04-03T13:05:55.298" v="951" actId="20577"/>
          <ac:spMkLst>
            <pc:docMk/>
            <pc:sldMk cId="3603431525" sldId="259"/>
            <ac:spMk id="49" creationId="{1EB398F4-9DD6-0D82-7CF6-35A1E9BB041D}"/>
          </ac:spMkLst>
        </pc:spChg>
      </pc:sldChg>
      <pc:sldChg chg="modSp">
        <pc:chgData name="Pieta Hattingh" userId="S::49019767@mynwu.ac.za::fcf4df82-7e19-4825-8acf-fee84a3ad50b" providerId="AD" clId="Web-{57AB8A8B-FA0B-87BF-AD2A-FB8B917084B4}" dt="2024-04-03T11:55:23.891" v="879" actId="20577"/>
        <pc:sldMkLst>
          <pc:docMk/>
          <pc:sldMk cId="4137625796" sldId="301"/>
        </pc:sldMkLst>
        <pc:spChg chg="mod">
          <ac:chgData name="Pieta Hattingh" userId="S::49019767@mynwu.ac.za::fcf4df82-7e19-4825-8acf-fee84a3ad50b" providerId="AD" clId="Web-{57AB8A8B-FA0B-87BF-AD2A-FB8B917084B4}" dt="2024-04-03T11:55:05.110" v="866" actId="1076"/>
          <ac:spMkLst>
            <pc:docMk/>
            <pc:sldMk cId="4137625796" sldId="301"/>
            <ac:spMk id="4" creationId="{6B43FD8B-C856-8293-AB0B-5A12CEB69DE4}"/>
          </ac:spMkLst>
        </pc:spChg>
        <pc:spChg chg="mod">
          <ac:chgData name="Pieta Hattingh" userId="S::49019767@mynwu.ac.za::fcf4df82-7e19-4825-8acf-fee84a3ad50b" providerId="AD" clId="Web-{57AB8A8B-FA0B-87BF-AD2A-FB8B917084B4}" dt="2024-04-03T11:55:23.891" v="879" actId="20577"/>
          <ac:spMkLst>
            <pc:docMk/>
            <pc:sldMk cId="4137625796" sldId="301"/>
            <ac:spMk id="5" creationId="{2515FE11-2A0C-F8C3-EC10-98AE69B72D4A}"/>
          </ac:spMkLst>
        </pc:spChg>
        <pc:spChg chg="mod">
          <ac:chgData name="Pieta Hattingh" userId="S::49019767@mynwu.ac.za::fcf4df82-7e19-4825-8acf-fee84a3ad50b" providerId="AD" clId="Web-{57AB8A8B-FA0B-87BF-AD2A-FB8B917084B4}" dt="2024-04-03T09:55:58.622" v="554" actId="1076"/>
          <ac:spMkLst>
            <pc:docMk/>
            <pc:sldMk cId="4137625796" sldId="301"/>
            <ac:spMk id="6" creationId="{211B1E83-FCB0-94FB-7F1B-0ED3C2ADD6D9}"/>
          </ac:spMkLst>
        </pc:spChg>
        <pc:spChg chg="mod">
          <ac:chgData name="Pieta Hattingh" userId="S::49019767@mynwu.ac.za::fcf4df82-7e19-4825-8acf-fee84a3ad50b" providerId="AD" clId="Web-{57AB8A8B-FA0B-87BF-AD2A-FB8B917084B4}" dt="2024-04-03T09:57:38.155" v="567" actId="20577"/>
          <ac:spMkLst>
            <pc:docMk/>
            <pc:sldMk cId="4137625796" sldId="301"/>
            <ac:spMk id="7" creationId="{3821963C-0994-A502-BE97-C3648F16932A}"/>
          </ac:spMkLst>
        </pc:spChg>
        <pc:spChg chg="mod">
          <ac:chgData name="Pieta Hattingh" userId="S::49019767@mynwu.ac.za::fcf4df82-7e19-4825-8acf-fee84a3ad50b" providerId="AD" clId="Web-{57AB8A8B-FA0B-87BF-AD2A-FB8B917084B4}" dt="2024-04-03T09:55:58.700" v="556" actId="1076"/>
          <ac:spMkLst>
            <pc:docMk/>
            <pc:sldMk cId="4137625796" sldId="301"/>
            <ac:spMk id="8" creationId="{E854F91A-1C0A-08BF-AF29-2C8F5DB475AA}"/>
          </ac:spMkLst>
        </pc:spChg>
        <pc:graphicFrameChg chg="mod modGraphic">
          <ac:chgData name="Pieta Hattingh" userId="S::49019767@mynwu.ac.za::fcf4df82-7e19-4825-8acf-fee84a3ad50b" providerId="AD" clId="Web-{57AB8A8B-FA0B-87BF-AD2A-FB8B917084B4}" dt="2024-04-03T11:16:22.071" v="864"/>
          <ac:graphicFrameMkLst>
            <pc:docMk/>
            <pc:sldMk cId="4137625796" sldId="301"/>
            <ac:graphicFrameMk id="3" creationId="{DDD39BC3-4136-C4EA-F76A-C0B6FC308B90}"/>
          </ac:graphicFrameMkLst>
        </pc:graphicFrameChg>
      </pc:sldChg>
      <pc:sldChg chg="addSp delSp modSp new">
        <pc:chgData name="Pieta Hattingh" userId="S::49019767@mynwu.ac.za::fcf4df82-7e19-4825-8acf-fee84a3ad50b" providerId="AD" clId="Web-{57AB8A8B-FA0B-87BF-AD2A-FB8B917084B4}" dt="2024-04-03T12:24:16.693" v="895" actId="20577"/>
        <pc:sldMkLst>
          <pc:docMk/>
          <pc:sldMk cId="4135432788" sldId="305"/>
        </pc:sldMkLst>
        <pc:spChg chg="mod">
          <ac:chgData name="Pieta Hattingh" userId="S::49019767@mynwu.ac.za::fcf4df82-7e19-4825-8acf-fee84a3ad50b" providerId="AD" clId="Web-{57AB8A8B-FA0B-87BF-AD2A-FB8B917084B4}" dt="2024-04-03T12:24:16.693" v="895" actId="20577"/>
          <ac:spMkLst>
            <pc:docMk/>
            <pc:sldMk cId="4135432788" sldId="305"/>
            <ac:spMk id="2" creationId="{44D54C9E-D4BB-1704-1973-F8C1868AAC6D}"/>
          </ac:spMkLst>
        </pc:spChg>
        <pc:spChg chg="add del">
          <ac:chgData name="Pieta Hattingh" userId="S::49019767@mynwu.ac.za::fcf4df82-7e19-4825-8acf-fee84a3ad50b" providerId="AD" clId="Web-{57AB8A8B-FA0B-87BF-AD2A-FB8B917084B4}" dt="2024-04-03T12:23:21.208" v="886"/>
          <ac:spMkLst>
            <pc:docMk/>
            <pc:sldMk cId="4135432788" sldId="305"/>
            <ac:spMk id="3" creationId="{5272EC0A-6BD5-1625-EFCF-3E0B82D9BA86}"/>
          </ac:spMkLst>
        </pc:spChg>
        <pc:picChg chg="add del mod ord">
          <ac:chgData name="Pieta Hattingh" userId="S::49019767@mynwu.ac.za::fcf4df82-7e19-4825-8acf-fee84a3ad50b" providerId="AD" clId="Web-{57AB8A8B-FA0B-87BF-AD2A-FB8B917084B4}" dt="2024-04-03T12:23:09.504" v="885"/>
          <ac:picMkLst>
            <pc:docMk/>
            <pc:sldMk cId="4135432788" sldId="305"/>
            <ac:picMk id="4" creationId="{80F371F5-E539-C2B5-2117-525A4E89FBB7}"/>
          </ac:picMkLst>
        </pc:picChg>
        <pc:picChg chg="add mod ord">
          <ac:chgData name="Pieta Hattingh" userId="S::49019767@mynwu.ac.za::fcf4df82-7e19-4825-8acf-fee84a3ad50b" providerId="AD" clId="Web-{57AB8A8B-FA0B-87BF-AD2A-FB8B917084B4}" dt="2024-04-03T12:23:25.723" v="888" actId="14100"/>
          <ac:picMkLst>
            <pc:docMk/>
            <pc:sldMk cId="4135432788" sldId="305"/>
            <ac:picMk id="5" creationId="{87E9C640-EAB2-39DE-C403-24FEF9A30559}"/>
          </ac:picMkLst>
        </pc:picChg>
        <pc:picChg chg="add mod">
          <ac:chgData name="Pieta Hattingh" userId="S::49019767@mynwu.ac.za::fcf4df82-7e19-4825-8acf-fee84a3ad50b" providerId="AD" clId="Web-{57AB8A8B-FA0B-87BF-AD2A-FB8B917084B4}" dt="2024-04-03T12:23:49.521" v="891" actId="14100"/>
          <ac:picMkLst>
            <pc:docMk/>
            <pc:sldMk cId="4135432788" sldId="305"/>
            <ac:picMk id="6" creationId="{B0219AC7-3752-9281-8FFB-71D024CF7AB5}"/>
          </ac:picMkLst>
        </pc:picChg>
      </pc:sldChg>
      <pc:sldChg chg="addSp delSp modSp new">
        <pc:chgData name="Pieta Hattingh" userId="S::49019767@mynwu.ac.za::fcf4df82-7e19-4825-8acf-fee84a3ad50b" providerId="AD" clId="Web-{57AB8A8B-FA0B-87BF-AD2A-FB8B917084B4}" dt="2024-04-03T12:42:16.055" v="925" actId="14100"/>
        <pc:sldMkLst>
          <pc:docMk/>
          <pc:sldMk cId="3188078544" sldId="306"/>
        </pc:sldMkLst>
        <pc:spChg chg="mod">
          <ac:chgData name="Pieta Hattingh" userId="S::49019767@mynwu.ac.za::fcf4df82-7e19-4825-8acf-fee84a3ad50b" providerId="AD" clId="Web-{57AB8A8B-FA0B-87BF-AD2A-FB8B917084B4}" dt="2024-04-03T12:27:14.258" v="917" actId="20577"/>
          <ac:spMkLst>
            <pc:docMk/>
            <pc:sldMk cId="3188078544" sldId="306"/>
            <ac:spMk id="2" creationId="{3F652A82-B41A-2F6C-2ECE-D11FAC4F70BA}"/>
          </ac:spMkLst>
        </pc:spChg>
        <pc:spChg chg="del mod">
          <ac:chgData name="Pieta Hattingh" userId="S::49019767@mynwu.ac.za::fcf4df82-7e19-4825-8acf-fee84a3ad50b" providerId="AD" clId="Web-{57AB8A8B-FA0B-87BF-AD2A-FB8B917084B4}" dt="2024-04-03T12:42:07.398" v="922"/>
          <ac:spMkLst>
            <pc:docMk/>
            <pc:sldMk cId="3188078544" sldId="306"/>
            <ac:spMk id="3" creationId="{65365260-D941-9E80-665C-9C32FA35E1C0}"/>
          </ac:spMkLst>
        </pc:spChg>
        <pc:picChg chg="add mod ord">
          <ac:chgData name="Pieta Hattingh" userId="S::49019767@mynwu.ac.za::fcf4df82-7e19-4825-8acf-fee84a3ad50b" providerId="AD" clId="Web-{57AB8A8B-FA0B-87BF-AD2A-FB8B917084B4}" dt="2024-04-03T12:42:16.055" v="925" actId="14100"/>
          <ac:picMkLst>
            <pc:docMk/>
            <pc:sldMk cId="3188078544" sldId="306"/>
            <ac:picMk id="4" creationId="{2DBEA29F-5166-0196-B23D-C71F14A979FC}"/>
          </ac:picMkLst>
        </pc:picChg>
      </pc:sldChg>
      <pc:sldChg chg="addSp delSp modSp add replId">
        <pc:chgData name="Pieta Hattingh" userId="S::49019767@mynwu.ac.za::fcf4df82-7e19-4825-8acf-fee84a3ad50b" providerId="AD" clId="Web-{57AB8A8B-FA0B-87BF-AD2A-FB8B917084B4}" dt="2024-04-03T12:25:11.616" v="904" actId="1076"/>
        <pc:sldMkLst>
          <pc:docMk/>
          <pc:sldMk cId="2615103461" sldId="307"/>
        </pc:sldMkLst>
        <pc:spChg chg="add del mod">
          <ac:chgData name="Pieta Hattingh" userId="S::49019767@mynwu.ac.za::fcf4df82-7e19-4825-8acf-fee84a3ad50b" providerId="AD" clId="Web-{57AB8A8B-FA0B-87BF-AD2A-FB8B917084B4}" dt="2024-04-03T12:24:52.084" v="900"/>
          <ac:spMkLst>
            <pc:docMk/>
            <pc:sldMk cId="2615103461" sldId="307"/>
            <ac:spMk id="4" creationId="{BC20F08B-E949-287C-8D17-F38572EF5D1C}"/>
          </ac:spMkLst>
        </pc:spChg>
        <pc:picChg chg="del">
          <ac:chgData name="Pieta Hattingh" userId="S::49019767@mynwu.ac.za::fcf4df82-7e19-4825-8acf-fee84a3ad50b" providerId="AD" clId="Web-{57AB8A8B-FA0B-87BF-AD2A-FB8B917084B4}" dt="2024-04-03T12:24:37.896" v="898"/>
          <ac:picMkLst>
            <pc:docMk/>
            <pc:sldMk cId="2615103461" sldId="307"/>
            <ac:picMk id="5" creationId="{87E9C640-EAB2-39DE-C403-24FEF9A30559}"/>
          </ac:picMkLst>
        </pc:picChg>
        <pc:picChg chg="del">
          <ac:chgData name="Pieta Hattingh" userId="S::49019767@mynwu.ac.za::fcf4df82-7e19-4825-8acf-fee84a3ad50b" providerId="AD" clId="Web-{57AB8A8B-FA0B-87BF-AD2A-FB8B917084B4}" dt="2024-04-03T12:24:38.349" v="899"/>
          <ac:picMkLst>
            <pc:docMk/>
            <pc:sldMk cId="2615103461" sldId="307"/>
            <ac:picMk id="6" creationId="{B0219AC7-3752-9281-8FFB-71D024CF7AB5}"/>
          </ac:picMkLst>
        </pc:picChg>
        <pc:picChg chg="add mod ord">
          <ac:chgData name="Pieta Hattingh" userId="S::49019767@mynwu.ac.za::fcf4df82-7e19-4825-8acf-fee84a3ad50b" providerId="AD" clId="Web-{57AB8A8B-FA0B-87BF-AD2A-FB8B917084B4}" dt="2024-04-03T12:24:56.865" v="902" actId="14100"/>
          <ac:picMkLst>
            <pc:docMk/>
            <pc:sldMk cId="2615103461" sldId="307"/>
            <ac:picMk id="7" creationId="{E6F36CDC-F5A6-256D-288A-A7CB4FFA9114}"/>
          </ac:picMkLst>
        </pc:picChg>
        <pc:picChg chg="add mod">
          <ac:chgData name="Pieta Hattingh" userId="S::49019767@mynwu.ac.za::fcf4df82-7e19-4825-8acf-fee84a3ad50b" providerId="AD" clId="Web-{57AB8A8B-FA0B-87BF-AD2A-FB8B917084B4}" dt="2024-04-03T12:25:11.616" v="904" actId="1076"/>
          <ac:picMkLst>
            <pc:docMk/>
            <pc:sldMk cId="2615103461" sldId="307"/>
            <ac:picMk id="8" creationId="{80C4A0BA-B7CE-A89A-828A-3A38BF4263AE}"/>
          </ac:picMkLst>
        </pc:picChg>
      </pc:sldChg>
      <pc:sldChg chg="addSp delSp modSp add replId">
        <pc:chgData name="Pieta Hattingh" userId="S::49019767@mynwu.ac.za::fcf4df82-7e19-4825-8acf-fee84a3ad50b" providerId="AD" clId="Web-{57AB8A8B-FA0B-87BF-AD2A-FB8B917084B4}" dt="2024-04-03T12:25:55.929" v="911" actId="14100"/>
        <pc:sldMkLst>
          <pc:docMk/>
          <pc:sldMk cId="993682865" sldId="308"/>
        </pc:sldMkLst>
        <pc:spChg chg="add del mod">
          <ac:chgData name="Pieta Hattingh" userId="S::49019767@mynwu.ac.za::fcf4df82-7e19-4825-8acf-fee84a3ad50b" providerId="AD" clId="Web-{57AB8A8B-FA0B-87BF-AD2A-FB8B917084B4}" dt="2024-04-03T12:25:54.679" v="908"/>
          <ac:spMkLst>
            <pc:docMk/>
            <pc:sldMk cId="993682865" sldId="308"/>
            <ac:spMk id="4" creationId="{8C335B8B-E166-7338-1BD5-678869912259}"/>
          </ac:spMkLst>
        </pc:spChg>
        <pc:picChg chg="add mod ord">
          <ac:chgData name="Pieta Hattingh" userId="S::49019767@mynwu.ac.za::fcf4df82-7e19-4825-8acf-fee84a3ad50b" providerId="AD" clId="Web-{57AB8A8B-FA0B-87BF-AD2A-FB8B917084B4}" dt="2024-04-03T12:25:55.929" v="911" actId="14100"/>
          <ac:picMkLst>
            <pc:docMk/>
            <pc:sldMk cId="993682865" sldId="308"/>
            <ac:picMk id="5" creationId="{99CB97C2-E69C-5F8F-BD91-DC896CB6107B}"/>
          </ac:picMkLst>
        </pc:picChg>
        <pc:picChg chg="del">
          <ac:chgData name="Pieta Hattingh" userId="S::49019767@mynwu.ac.za::fcf4df82-7e19-4825-8acf-fee84a3ad50b" providerId="AD" clId="Web-{57AB8A8B-FA0B-87BF-AD2A-FB8B917084B4}" dt="2024-04-03T12:25:25.147" v="906"/>
          <ac:picMkLst>
            <pc:docMk/>
            <pc:sldMk cId="993682865" sldId="308"/>
            <ac:picMk id="7" creationId="{E6F36CDC-F5A6-256D-288A-A7CB4FFA9114}"/>
          </ac:picMkLst>
        </pc:picChg>
        <pc:picChg chg="del">
          <ac:chgData name="Pieta Hattingh" userId="S::49019767@mynwu.ac.za::fcf4df82-7e19-4825-8acf-fee84a3ad50b" providerId="AD" clId="Web-{57AB8A8B-FA0B-87BF-AD2A-FB8B917084B4}" dt="2024-04-03T12:25:26.163" v="907"/>
          <ac:picMkLst>
            <pc:docMk/>
            <pc:sldMk cId="993682865" sldId="308"/>
            <ac:picMk id="8" creationId="{80C4A0BA-B7CE-A89A-828A-3A38BF4263AE}"/>
          </ac:picMkLst>
        </pc:picChg>
      </pc:sldChg>
    </pc:docChg>
  </pc:docChgLst>
  <pc:docChgLst>
    <pc:chgData name="D De Jager" userId="S::41669436@mynwu.ac.za::1c86a497-715a-45f8-b0fc-71f1f6d11e80" providerId="AD" clId="Web-{2164EAA5-56A8-AED9-D397-81C862C51EE4}"/>
    <pc:docChg chg="modSld">
      <pc:chgData name="D De Jager" userId="S::41669436@mynwu.ac.za::1c86a497-715a-45f8-b0fc-71f1f6d11e80" providerId="AD" clId="Web-{2164EAA5-56A8-AED9-D397-81C862C51EE4}" dt="2024-04-03T14:08:40.918" v="1430" actId="1076"/>
      <pc:docMkLst>
        <pc:docMk/>
      </pc:docMkLst>
      <pc:sldChg chg="modSp">
        <pc:chgData name="D De Jager" userId="S::41669436@mynwu.ac.za::1c86a497-715a-45f8-b0fc-71f1f6d11e80" providerId="AD" clId="Web-{2164EAA5-56A8-AED9-D397-81C862C51EE4}" dt="2024-04-03T14:02:43.831" v="1331" actId="20577"/>
        <pc:sldMkLst>
          <pc:docMk/>
          <pc:sldMk cId="945787325" sldId="260"/>
        </pc:sldMkLst>
        <pc:spChg chg="mod">
          <ac:chgData name="D De Jager" userId="S::41669436@mynwu.ac.za::1c86a497-715a-45f8-b0fc-71f1f6d11e80" providerId="AD" clId="Web-{2164EAA5-56A8-AED9-D397-81C862C51EE4}" dt="2024-04-03T14:02:43.831" v="1331" actId="20577"/>
          <ac:spMkLst>
            <pc:docMk/>
            <pc:sldMk cId="945787325" sldId="260"/>
            <ac:spMk id="4" creationId="{6911CD2A-2D8A-2107-C679-B9C4D8F02A44}"/>
          </ac:spMkLst>
        </pc:spChg>
      </pc:sldChg>
      <pc:sldChg chg="modSp">
        <pc:chgData name="D De Jager" userId="S::41669436@mynwu.ac.za::1c86a497-715a-45f8-b0fc-71f1f6d11e80" providerId="AD" clId="Web-{2164EAA5-56A8-AED9-D397-81C862C51EE4}" dt="2024-04-03T14:02:58.909" v="1350" actId="20577"/>
        <pc:sldMkLst>
          <pc:docMk/>
          <pc:sldMk cId="529068342" sldId="261"/>
        </pc:sldMkLst>
        <pc:spChg chg="mod">
          <ac:chgData name="D De Jager" userId="S::41669436@mynwu.ac.za::1c86a497-715a-45f8-b0fc-71f1f6d11e80" providerId="AD" clId="Web-{2164EAA5-56A8-AED9-D397-81C862C51EE4}" dt="2024-04-03T14:02:58.909" v="1350" actId="20577"/>
          <ac:spMkLst>
            <pc:docMk/>
            <pc:sldMk cId="529068342" sldId="261"/>
            <ac:spMk id="4" creationId="{4B216DFC-2BC6-7FEF-4FF6-376A453601F0}"/>
          </ac:spMkLst>
        </pc:spChg>
      </pc:sldChg>
      <pc:sldChg chg="modSp">
        <pc:chgData name="D De Jager" userId="S::41669436@mynwu.ac.za::1c86a497-715a-45f8-b0fc-71f1f6d11e80" providerId="AD" clId="Web-{2164EAA5-56A8-AED9-D397-81C862C51EE4}" dt="2024-04-03T13:06:52.686" v="3" actId="20577"/>
        <pc:sldMkLst>
          <pc:docMk/>
          <pc:sldMk cId="1920751135" sldId="262"/>
        </pc:sldMkLst>
        <pc:spChg chg="mod">
          <ac:chgData name="D De Jager" userId="S::41669436@mynwu.ac.za::1c86a497-715a-45f8-b0fc-71f1f6d11e80" providerId="AD" clId="Web-{2164EAA5-56A8-AED9-D397-81C862C51EE4}" dt="2024-04-03T13:06:52.686" v="3" actId="20577"/>
          <ac:spMkLst>
            <pc:docMk/>
            <pc:sldMk cId="1920751135" sldId="262"/>
            <ac:spMk id="5" creationId="{CE19BE7D-0EC6-CDEF-C651-F632AA5C4862}"/>
          </ac:spMkLst>
        </pc:spChg>
      </pc:sldChg>
      <pc:sldChg chg="modSp">
        <pc:chgData name="D De Jager" userId="S::41669436@mynwu.ac.za::1c86a497-715a-45f8-b0fc-71f1f6d11e80" providerId="AD" clId="Web-{2164EAA5-56A8-AED9-D397-81C862C51EE4}" dt="2024-04-03T13:22:50.413" v="78"/>
        <pc:sldMkLst>
          <pc:docMk/>
          <pc:sldMk cId="2303778868" sldId="264"/>
        </pc:sldMkLst>
        <pc:graphicFrameChg chg="mod modGraphic">
          <ac:chgData name="D De Jager" userId="S::41669436@mynwu.ac.za::1c86a497-715a-45f8-b0fc-71f1f6d11e80" providerId="AD" clId="Web-{2164EAA5-56A8-AED9-D397-81C862C51EE4}" dt="2024-04-03T13:22:50.413" v="78"/>
          <ac:graphicFrameMkLst>
            <pc:docMk/>
            <pc:sldMk cId="2303778868" sldId="264"/>
            <ac:graphicFrameMk id="4" creationId="{F9C4E2D6-0D1B-6496-1565-671C26D353E5}"/>
          </ac:graphicFrameMkLst>
        </pc:graphicFrameChg>
      </pc:sldChg>
      <pc:sldChg chg="modSp">
        <pc:chgData name="D De Jager" userId="S::41669436@mynwu.ac.za::1c86a497-715a-45f8-b0fc-71f1f6d11e80" providerId="AD" clId="Web-{2164EAA5-56A8-AED9-D397-81C862C51EE4}" dt="2024-04-03T13:32:23.317" v="110"/>
        <pc:sldMkLst>
          <pc:docMk/>
          <pc:sldMk cId="234199431" sldId="283"/>
        </pc:sldMkLst>
        <pc:graphicFrameChg chg="mod modGraphic">
          <ac:chgData name="D De Jager" userId="S::41669436@mynwu.ac.za::1c86a497-715a-45f8-b0fc-71f1f6d11e80" providerId="AD" clId="Web-{2164EAA5-56A8-AED9-D397-81C862C51EE4}" dt="2024-04-03T13:32:23.317" v="110"/>
          <ac:graphicFrameMkLst>
            <pc:docMk/>
            <pc:sldMk cId="234199431" sldId="283"/>
            <ac:graphicFrameMk id="4" creationId="{97F2C91A-CE02-161C-DCB6-4CD7E96528FD}"/>
          </ac:graphicFrameMkLst>
        </pc:graphicFrameChg>
      </pc:sldChg>
      <pc:sldChg chg="modSp">
        <pc:chgData name="D De Jager" userId="S::41669436@mynwu.ac.za::1c86a497-715a-45f8-b0fc-71f1f6d11e80" providerId="AD" clId="Web-{2164EAA5-56A8-AED9-D397-81C862C51EE4}" dt="2024-04-03T13:38:40.092" v="238"/>
        <pc:sldMkLst>
          <pc:docMk/>
          <pc:sldMk cId="233768129" sldId="284"/>
        </pc:sldMkLst>
        <pc:graphicFrameChg chg="mod modGraphic">
          <ac:chgData name="D De Jager" userId="S::41669436@mynwu.ac.za::1c86a497-715a-45f8-b0fc-71f1f6d11e80" providerId="AD" clId="Web-{2164EAA5-56A8-AED9-D397-81C862C51EE4}" dt="2024-04-03T13:38:40.092" v="238"/>
          <ac:graphicFrameMkLst>
            <pc:docMk/>
            <pc:sldMk cId="233768129" sldId="284"/>
            <ac:graphicFrameMk id="4" creationId="{F9C4E2D6-0D1B-6496-1565-671C26D353E5}"/>
          </ac:graphicFrameMkLst>
        </pc:graphicFrameChg>
      </pc:sldChg>
      <pc:sldChg chg="modSp">
        <pc:chgData name="D De Jager" userId="S::41669436@mynwu.ac.za::1c86a497-715a-45f8-b0fc-71f1f6d11e80" providerId="AD" clId="Web-{2164EAA5-56A8-AED9-D397-81C862C51EE4}" dt="2024-04-03T13:33:46.382" v="122"/>
        <pc:sldMkLst>
          <pc:docMk/>
          <pc:sldMk cId="4020615284" sldId="288"/>
        </pc:sldMkLst>
        <pc:graphicFrameChg chg="mod modGraphic">
          <ac:chgData name="D De Jager" userId="S::41669436@mynwu.ac.za::1c86a497-715a-45f8-b0fc-71f1f6d11e80" providerId="AD" clId="Web-{2164EAA5-56A8-AED9-D397-81C862C51EE4}" dt="2024-04-03T13:33:46.382" v="122"/>
          <ac:graphicFrameMkLst>
            <pc:docMk/>
            <pc:sldMk cId="4020615284" sldId="288"/>
            <ac:graphicFrameMk id="4" creationId="{F9C4E2D6-0D1B-6496-1565-671C26D353E5}"/>
          </ac:graphicFrameMkLst>
        </pc:graphicFrameChg>
      </pc:sldChg>
      <pc:sldChg chg="modSp">
        <pc:chgData name="D De Jager" userId="S::41669436@mynwu.ac.za::1c86a497-715a-45f8-b0fc-71f1f6d11e80" providerId="AD" clId="Web-{2164EAA5-56A8-AED9-D397-81C862C51EE4}" dt="2024-04-03T13:50:46.657" v="927"/>
        <pc:sldMkLst>
          <pc:docMk/>
          <pc:sldMk cId="1769946974" sldId="292"/>
        </pc:sldMkLst>
        <pc:graphicFrameChg chg="mod modGraphic">
          <ac:chgData name="D De Jager" userId="S::41669436@mynwu.ac.za::1c86a497-715a-45f8-b0fc-71f1f6d11e80" providerId="AD" clId="Web-{2164EAA5-56A8-AED9-D397-81C862C51EE4}" dt="2024-04-03T13:50:46.657" v="927"/>
          <ac:graphicFrameMkLst>
            <pc:docMk/>
            <pc:sldMk cId="1769946974" sldId="292"/>
            <ac:graphicFrameMk id="7" creationId="{59488E2E-2137-DF32-2480-4D69472B1F14}"/>
          </ac:graphicFrameMkLst>
        </pc:graphicFrameChg>
      </pc:sldChg>
      <pc:sldChg chg="modSp">
        <pc:chgData name="D De Jager" userId="S::41669436@mynwu.ac.za::1c86a497-715a-45f8-b0fc-71f1f6d11e80" providerId="AD" clId="Web-{2164EAA5-56A8-AED9-D397-81C862C51EE4}" dt="2024-04-03T13:48:56.717" v="783"/>
        <pc:sldMkLst>
          <pc:docMk/>
          <pc:sldMk cId="52768864" sldId="293"/>
        </pc:sldMkLst>
        <pc:graphicFrameChg chg="mod modGraphic">
          <ac:chgData name="D De Jager" userId="S::41669436@mynwu.ac.za::1c86a497-715a-45f8-b0fc-71f1f6d11e80" providerId="AD" clId="Web-{2164EAA5-56A8-AED9-D397-81C862C51EE4}" dt="2024-04-03T13:48:56.717" v="783"/>
          <ac:graphicFrameMkLst>
            <pc:docMk/>
            <pc:sldMk cId="52768864" sldId="293"/>
            <ac:graphicFrameMk id="7" creationId="{59488E2E-2137-DF32-2480-4D69472B1F14}"/>
          </ac:graphicFrameMkLst>
        </pc:graphicFrameChg>
      </pc:sldChg>
      <pc:sldChg chg="modSp">
        <pc:chgData name="D De Jager" userId="S::41669436@mynwu.ac.za::1c86a497-715a-45f8-b0fc-71f1f6d11e80" providerId="AD" clId="Web-{2164EAA5-56A8-AED9-D397-81C862C51EE4}" dt="2024-04-03T13:56:12.134" v="1223" actId="1076"/>
        <pc:sldMkLst>
          <pc:docMk/>
          <pc:sldMk cId="1778260796" sldId="297"/>
        </pc:sldMkLst>
        <pc:graphicFrameChg chg="mod modGraphic">
          <ac:chgData name="D De Jager" userId="S::41669436@mynwu.ac.za::1c86a497-715a-45f8-b0fc-71f1f6d11e80" providerId="AD" clId="Web-{2164EAA5-56A8-AED9-D397-81C862C51EE4}" dt="2024-04-03T13:56:12.134" v="1223" actId="1076"/>
          <ac:graphicFrameMkLst>
            <pc:docMk/>
            <pc:sldMk cId="1778260796" sldId="297"/>
            <ac:graphicFrameMk id="3" creationId="{DDD39BC3-4136-C4EA-F76A-C0B6FC308B90}"/>
          </ac:graphicFrameMkLst>
        </pc:graphicFrameChg>
      </pc:sldChg>
      <pc:sldChg chg="modSp">
        <pc:chgData name="D De Jager" userId="S::41669436@mynwu.ac.za::1c86a497-715a-45f8-b0fc-71f1f6d11e80" providerId="AD" clId="Web-{2164EAA5-56A8-AED9-D397-81C862C51EE4}" dt="2024-04-03T13:57:59.246" v="1311"/>
        <pc:sldMkLst>
          <pc:docMk/>
          <pc:sldMk cId="3215987287" sldId="298"/>
        </pc:sldMkLst>
        <pc:graphicFrameChg chg="mod modGraphic">
          <ac:chgData name="D De Jager" userId="S::41669436@mynwu.ac.za::1c86a497-715a-45f8-b0fc-71f1f6d11e80" providerId="AD" clId="Web-{2164EAA5-56A8-AED9-D397-81C862C51EE4}" dt="2024-04-03T13:57:59.246" v="1311"/>
          <ac:graphicFrameMkLst>
            <pc:docMk/>
            <pc:sldMk cId="3215987287" sldId="298"/>
            <ac:graphicFrameMk id="3" creationId="{DDD39BC3-4136-C4EA-F76A-C0B6FC308B90}"/>
          </ac:graphicFrameMkLst>
        </pc:graphicFrameChg>
      </pc:sldChg>
      <pc:sldChg chg="modSp">
        <pc:chgData name="D De Jager" userId="S::41669436@mynwu.ac.za::1c86a497-715a-45f8-b0fc-71f1f6d11e80" providerId="AD" clId="Web-{2164EAA5-56A8-AED9-D397-81C862C51EE4}" dt="2024-04-03T13:47:31.980" v="619"/>
        <pc:sldMkLst>
          <pc:docMk/>
          <pc:sldMk cId="1089979739" sldId="299"/>
        </pc:sldMkLst>
        <pc:graphicFrameChg chg="mod modGraphic">
          <ac:chgData name="D De Jager" userId="S::41669436@mynwu.ac.za::1c86a497-715a-45f8-b0fc-71f1f6d11e80" providerId="AD" clId="Web-{2164EAA5-56A8-AED9-D397-81C862C51EE4}" dt="2024-04-03T13:47:31.980" v="619"/>
          <ac:graphicFrameMkLst>
            <pc:docMk/>
            <pc:sldMk cId="1089979739" sldId="299"/>
            <ac:graphicFrameMk id="7" creationId="{59488E2E-2137-DF32-2480-4D69472B1F14}"/>
          </ac:graphicFrameMkLst>
        </pc:graphicFrameChg>
      </pc:sldChg>
      <pc:sldChg chg="addSp modSp mod setBg">
        <pc:chgData name="D De Jager" userId="S::41669436@mynwu.ac.za::1c86a497-715a-45f8-b0fc-71f1f6d11e80" providerId="AD" clId="Web-{2164EAA5-56A8-AED9-D397-81C862C51EE4}" dt="2024-04-03T14:01:46.204" v="1315" actId="1076"/>
        <pc:sldMkLst>
          <pc:docMk/>
          <pc:sldMk cId="1105740601" sldId="300"/>
        </pc:sldMkLst>
        <pc:spChg chg="mod">
          <ac:chgData name="D De Jager" userId="S::41669436@mynwu.ac.za::1c86a497-715a-45f8-b0fc-71f1f6d11e80" providerId="AD" clId="Web-{2164EAA5-56A8-AED9-D397-81C862C51EE4}" dt="2024-04-03T14:01:34.845" v="1312"/>
          <ac:spMkLst>
            <pc:docMk/>
            <pc:sldMk cId="1105740601" sldId="300"/>
            <ac:spMk id="2" creationId="{10DEF7F9-573E-A2A8-965D-71E31616D6B9}"/>
          </ac:spMkLst>
        </pc:spChg>
        <pc:spChg chg="add">
          <ac:chgData name="D De Jager" userId="S::41669436@mynwu.ac.za::1c86a497-715a-45f8-b0fc-71f1f6d11e80" providerId="AD" clId="Web-{2164EAA5-56A8-AED9-D397-81C862C51EE4}" dt="2024-04-03T14:01:34.845" v="1312"/>
          <ac:spMkLst>
            <pc:docMk/>
            <pc:sldMk cId="1105740601" sldId="300"/>
            <ac:spMk id="10" creationId="{8D06CE56-3881-4ADA-8CEF-D18B02C242A3}"/>
          </ac:spMkLst>
        </pc:spChg>
        <pc:spChg chg="add">
          <ac:chgData name="D De Jager" userId="S::41669436@mynwu.ac.za::1c86a497-715a-45f8-b0fc-71f1f6d11e80" providerId="AD" clId="Web-{2164EAA5-56A8-AED9-D397-81C862C51EE4}" dt="2024-04-03T14:01:34.845" v="1312"/>
          <ac:spMkLst>
            <pc:docMk/>
            <pc:sldMk cId="1105740601" sldId="300"/>
            <ac:spMk id="11" creationId="{79F3C543-62EC-4433-9C93-A2CD8764E9B4}"/>
          </ac:spMkLst>
        </pc:spChg>
        <pc:spChg chg="add">
          <ac:chgData name="D De Jager" userId="S::41669436@mynwu.ac.za::1c86a497-715a-45f8-b0fc-71f1f6d11e80" providerId="AD" clId="Web-{2164EAA5-56A8-AED9-D397-81C862C51EE4}" dt="2024-04-03T14:01:34.845" v="1312"/>
          <ac:spMkLst>
            <pc:docMk/>
            <pc:sldMk cId="1105740601" sldId="300"/>
            <ac:spMk id="13" creationId="{68AF5748-FED8-45BA-8631-26D1D10F3246}"/>
          </ac:spMkLst>
        </pc:spChg>
        <pc:spChg chg="add">
          <ac:chgData name="D De Jager" userId="S::41669436@mynwu.ac.za::1c86a497-715a-45f8-b0fc-71f1f6d11e80" providerId="AD" clId="Web-{2164EAA5-56A8-AED9-D397-81C862C51EE4}" dt="2024-04-03T14:01:34.845" v="1312"/>
          <ac:spMkLst>
            <pc:docMk/>
            <pc:sldMk cId="1105740601" sldId="300"/>
            <ac:spMk id="15" creationId="{AF2F604E-43BE-4DC3-B983-E071523364F8}"/>
          </ac:spMkLst>
        </pc:spChg>
        <pc:spChg chg="add">
          <ac:chgData name="D De Jager" userId="S::41669436@mynwu.ac.za::1c86a497-715a-45f8-b0fc-71f1f6d11e80" providerId="AD" clId="Web-{2164EAA5-56A8-AED9-D397-81C862C51EE4}" dt="2024-04-03T14:01:34.845" v="1312"/>
          <ac:spMkLst>
            <pc:docMk/>
            <pc:sldMk cId="1105740601" sldId="300"/>
            <ac:spMk id="17" creationId="{08C9B587-E65E-4B52-B37C-ABEBB6E87928}"/>
          </ac:spMkLst>
        </pc:spChg>
        <pc:picChg chg="mod">
          <ac:chgData name="D De Jager" userId="S::41669436@mynwu.ac.za::1c86a497-715a-45f8-b0fc-71f1f6d11e80" providerId="AD" clId="Web-{2164EAA5-56A8-AED9-D397-81C862C51EE4}" dt="2024-04-03T14:01:46.204" v="1315" actId="1076"/>
          <ac:picMkLst>
            <pc:docMk/>
            <pc:sldMk cId="1105740601" sldId="300"/>
            <ac:picMk id="4" creationId="{22C8B240-EE49-D97A-F6FC-BDF0CBFB7196}"/>
          </ac:picMkLst>
        </pc:picChg>
      </pc:sldChg>
      <pc:sldChg chg="modSp">
        <pc:chgData name="D De Jager" userId="S::41669436@mynwu.ac.za::1c86a497-715a-45f8-b0fc-71f1f6d11e80" providerId="AD" clId="Web-{2164EAA5-56A8-AED9-D397-81C862C51EE4}" dt="2024-04-03T14:08:40.918" v="1430" actId="1076"/>
        <pc:sldMkLst>
          <pc:docMk/>
          <pc:sldMk cId="4137625796" sldId="301"/>
        </pc:sldMkLst>
        <pc:spChg chg="mod">
          <ac:chgData name="D De Jager" userId="S::41669436@mynwu.ac.za::1c86a497-715a-45f8-b0fc-71f1f6d11e80" providerId="AD" clId="Web-{2164EAA5-56A8-AED9-D397-81C862C51EE4}" dt="2024-04-03T14:05:32.491" v="1418" actId="1076"/>
          <ac:spMkLst>
            <pc:docMk/>
            <pc:sldMk cId="4137625796" sldId="301"/>
            <ac:spMk id="2" creationId="{10DEF7F9-573E-A2A8-965D-71E31616D6B9}"/>
          </ac:spMkLst>
        </pc:spChg>
        <pc:spChg chg="mod">
          <ac:chgData name="D De Jager" userId="S::41669436@mynwu.ac.za::1c86a497-715a-45f8-b0fc-71f1f6d11e80" providerId="AD" clId="Web-{2164EAA5-56A8-AED9-D397-81C862C51EE4}" dt="2024-04-03T14:08:31.964" v="1426" actId="1076"/>
          <ac:spMkLst>
            <pc:docMk/>
            <pc:sldMk cId="4137625796" sldId="301"/>
            <ac:spMk id="4" creationId="{6B43FD8B-C856-8293-AB0B-5A12CEB69DE4}"/>
          </ac:spMkLst>
        </pc:spChg>
        <pc:spChg chg="mod">
          <ac:chgData name="D De Jager" userId="S::41669436@mynwu.ac.za::1c86a497-715a-45f8-b0fc-71f1f6d11e80" providerId="AD" clId="Web-{2164EAA5-56A8-AED9-D397-81C862C51EE4}" dt="2024-04-03T14:08:40.918" v="1430" actId="1076"/>
          <ac:spMkLst>
            <pc:docMk/>
            <pc:sldMk cId="4137625796" sldId="301"/>
            <ac:spMk id="5" creationId="{2515FE11-2A0C-F8C3-EC10-98AE69B72D4A}"/>
          </ac:spMkLst>
        </pc:spChg>
        <pc:spChg chg="mod">
          <ac:chgData name="D De Jager" userId="S::41669436@mynwu.ac.za::1c86a497-715a-45f8-b0fc-71f1f6d11e80" providerId="AD" clId="Web-{2164EAA5-56A8-AED9-D397-81C862C51EE4}" dt="2024-04-03T14:08:31.980" v="1427" actId="1076"/>
          <ac:spMkLst>
            <pc:docMk/>
            <pc:sldMk cId="4137625796" sldId="301"/>
            <ac:spMk id="6" creationId="{211B1E83-FCB0-94FB-7F1B-0ED3C2ADD6D9}"/>
          </ac:spMkLst>
        </pc:spChg>
        <pc:spChg chg="mod">
          <ac:chgData name="D De Jager" userId="S::41669436@mynwu.ac.za::1c86a497-715a-45f8-b0fc-71f1f6d11e80" providerId="AD" clId="Web-{2164EAA5-56A8-AED9-D397-81C862C51EE4}" dt="2024-04-03T14:08:31.995" v="1428" actId="1076"/>
          <ac:spMkLst>
            <pc:docMk/>
            <pc:sldMk cId="4137625796" sldId="301"/>
            <ac:spMk id="7" creationId="{3821963C-0994-A502-BE97-C3648F16932A}"/>
          </ac:spMkLst>
        </pc:spChg>
        <pc:spChg chg="mod">
          <ac:chgData name="D De Jager" userId="S::41669436@mynwu.ac.za::1c86a497-715a-45f8-b0fc-71f1f6d11e80" providerId="AD" clId="Web-{2164EAA5-56A8-AED9-D397-81C862C51EE4}" dt="2024-04-03T14:08:32.027" v="1429" actId="1076"/>
          <ac:spMkLst>
            <pc:docMk/>
            <pc:sldMk cId="4137625796" sldId="301"/>
            <ac:spMk id="8" creationId="{E854F91A-1C0A-08BF-AF29-2C8F5DB475AA}"/>
          </ac:spMkLst>
        </pc:spChg>
        <pc:graphicFrameChg chg="mod modGraphic">
          <ac:chgData name="D De Jager" userId="S::41669436@mynwu.ac.za::1c86a497-715a-45f8-b0fc-71f1f6d11e80" providerId="AD" clId="Web-{2164EAA5-56A8-AED9-D397-81C862C51EE4}" dt="2024-04-03T14:08:22.245" v="1425" actId="1076"/>
          <ac:graphicFrameMkLst>
            <pc:docMk/>
            <pc:sldMk cId="4137625796" sldId="301"/>
            <ac:graphicFrameMk id="3" creationId="{DDD39BC3-4136-C4EA-F76A-C0B6FC308B90}"/>
          </ac:graphicFrameMkLst>
        </pc:graphicFrameChg>
      </pc:sldChg>
      <pc:sldChg chg="modSp">
        <pc:chgData name="D De Jager" userId="S::41669436@mynwu.ac.za::1c86a497-715a-45f8-b0fc-71f1f6d11e80" providerId="AD" clId="Web-{2164EAA5-56A8-AED9-D397-81C862C51EE4}" dt="2024-04-03T13:45:36.212" v="559"/>
        <pc:sldMkLst>
          <pc:docMk/>
          <pc:sldMk cId="1232932720" sldId="302"/>
        </pc:sldMkLst>
        <pc:graphicFrameChg chg="mod modGraphic">
          <ac:chgData name="D De Jager" userId="S::41669436@mynwu.ac.za::1c86a497-715a-45f8-b0fc-71f1f6d11e80" providerId="AD" clId="Web-{2164EAA5-56A8-AED9-D397-81C862C51EE4}" dt="2024-04-03T13:45:36.212" v="559"/>
          <ac:graphicFrameMkLst>
            <pc:docMk/>
            <pc:sldMk cId="1232932720" sldId="302"/>
            <ac:graphicFrameMk id="8" creationId="{6710F80B-1A6C-AC97-E3D5-348B576C46F1}"/>
          </ac:graphicFrameMkLst>
        </pc:graphicFrameChg>
      </pc:sldChg>
      <pc:sldChg chg="modSp">
        <pc:chgData name="D De Jager" userId="S::41669436@mynwu.ac.za::1c86a497-715a-45f8-b0fc-71f1f6d11e80" providerId="AD" clId="Web-{2164EAA5-56A8-AED9-D397-81C862C51EE4}" dt="2024-04-03T14:04:33.583" v="1417" actId="20577"/>
        <pc:sldMkLst>
          <pc:docMk/>
          <pc:sldMk cId="4180225044" sldId="303"/>
        </pc:sldMkLst>
        <pc:spChg chg="mod">
          <ac:chgData name="D De Jager" userId="S::41669436@mynwu.ac.za::1c86a497-715a-45f8-b0fc-71f1f6d11e80" providerId="AD" clId="Web-{2164EAA5-56A8-AED9-D397-81C862C51EE4}" dt="2024-04-03T14:04:33.583" v="1417" actId="20577"/>
          <ac:spMkLst>
            <pc:docMk/>
            <pc:sldMk cId="4180225044" sldId="303"/>
            <ac:spMk id="9" creationId="{9BE394C6-B729-1356-EE8A-C51AB810AD5F}"/>
          </ac:spMkLst>
        </pc:spChg>
      </pc:sldChg>
    </pc:docChg>
  </pc:docChgLst>
  <pc:docChgLst>
    <pc:chgData name="Gaby Glöss" userId="S::37562908@mynwu.ac.za::42744dbe-4ff1-4c16-b769-3dd3fac91f20" providerId="AD" clId="Web-{A9F7A3BA-29A9-7686-FE59-964FECA4E2B4}"/>
    <pc:docChg chg="modSld">
      <pc:chgData name="Gaby Glöss" userId="S::37562908@mynwu.ac.za::42744dbe-4ff1-4c16-b769-3dd3fac91f20" providerId="AD" clId="Web-{A9F7A3BA-29A9-7686-FE59-964FECA4E2B4}" dt="2024-03-26T17:03:04.622" v="35"/>
      <pc:docMkLst>
        <pc:docMk/>
      </pc:docMkLst>
      <pc:sldChg chg="modSp">
        <pc:chgData name="Gaby Glöss" userId="S::37562908@mynwu.ac.za::42744dbe-4ff1-4c16-b769-3dd3fac91f20" providerId="AD" clId="Web-{A9F7A3BA-29A9-7686-FE59-964FECA4E2B4}" dt="2024-03-26T17:03:04.622" v="35"/>
        <pc:sldMkLst>
          <pc:docMk/>
          <pc:sldMk cId="234199431" sldId="283"/>
        </pc:sldMkLst>
        <pc:graphicFrameChg chg="mod modGraphic">
          <ac:chgData name="Gaby Glöss" userId="S::37562908@mynwu.ac.za::42744dbe-4ff1-4c16-b769-3dd3fac91f20" providerId="AD" clId="Web-{A9F7A3BA-29A9-7686-FE59-964FECA4E2B4}" dt="2024-03-26T17:03:04.622" v="35"/>
          <ac:graphicFrameMkLst>
            <pc:docMk/>
            <pc:sldMk cId="234199431" sldId="283"/>
            <ac:graphicFrameMk id="4" creationId="{97F2C91A-CE02-161C-DCB6-4CD7E96528FD}"/>
          </ac:graphicFrameMkLst>
        </pc:graphicFrameChg>
      </pc:sldChg>
    </pc:docChg>
  </pc:docChgLst>
  <pc:docChgLst>
    <pc:chgData name="Steve Paetzold" userId="S::45475288@mynwu.ac.za::aca857d9-d43b-468f-a540-a98bd1c284af" providerId="AD" clId="Web-{0CC52406-CB48-814E-A169-5F4A6BD9E7AB}"/>
    <pc:docChg chg="modSld">
      <pc:chgData name="Steve Paetzold" userId="S::45475288@mynwu.ac.za::aca857d9-d43b-468f-a540-a98bd1c284af" providerId="AD" clId="Web-{0CC52406-CB48-814E-A169-5F4A6BD9E7AB}" dt="2024-04-02T14:20:31.764" v="202"/>
      <pc:docMkLst>
        <pc:docMk/>
      </pc:docMkLst>
      <pc:sldChg chg="modSp">
        <pc:chgData name="Steve Paetzold" userId="S::45475288@mynwu.ac.za::aca857d9-d43b-468f-a540-a98bd1c284af" providerId="AD" clId="Web-{0CC52406-CB48-814E-A169-5F4A6BD9E7AB}" dt="2024-04-02T14:19:29.980" v="183"/>
        <pc:sldMkLst>
          <pc:docMk/>
          <pc:sldMk cId="754301038" sldId="287"/>
        </pc:sldMkLst>
        <pc:graphicFrameChg chg="mod modGraphic">
          <ac:chgData name="Steve Paetzold" userId="S::45475288@mynwu.ac.za::aca857d9-d43b-468f-a540-a98bd1c284af" providerId="AD" clId="Web-{0CC52406-CB48-814E-A169-5F4A6BD9E7AB}" dt="2024-04-02T14:19:29.980" v="183"/>
          <ac:graphicFrameMkLst>
            <pc:docMk/>
            <pc:sldMk cId="754301038" sldId="287"/>
            <ac:graphicFrameMk id="7" creationId="{59488E2E-2137-DF32-2480-4D69472B1F14}"/>
          </ac:graphicFrameMkLst>
        </pc:graphicFrameChg>
      </pc:sldChg>
      <pc:sldChg chg="modSp">
        <pc:chgData name="Steve Paetzold" userId="S::45475288@mynwu.ac.za::aca857d9-d43b-468f-a540-a98bd1c284af" providerId="AD" clId="Web-{0CC52406-CB48-814E-A169-5F4A6BD9E7AB}" dt="2024-04-02T14:19:32.449" v="185"/>
        <pc:sldMkLst>
          <pc:docMk/>
          <pc:sldMk cId="1588437664" sldId="289"/>
        </pc:sldMkLst>
        <pc:graphicFrameChg chg="mod modGraphic">
          <ac:chgData name="Steve Paetzold" userId="S::45475288@mynwu.ac.za::aca857d9-d43b-468f-a540-a98bd1c284af" providerId="AD" clId="Web-{0CC52406-CB48-814E-A169-5F4A6BD9E7AB}" dt="2024-04-02T14:19:32.449" v="185"/>
          <ac:graphicFrameMkLst>
            <pc:docMk/>
            <pc:sldMk cId="1588437664" sldId="289"/>
            <ac:graphicFrameMk id="7" creationId="{59488E2E-2137-DF32-2480-4D69472B1F14}"/>
          </ac:graphicFrameMkLst>
        </pc:graphicFrameChg>
      </pc:sldChg>
      <pc:sldChg chg="modSp">
        <pc:chgData name="Steve Paetzold" userId="S::45475288@mynwu.ac.za::aca857d9-d43b-468f-a540-a98bd1c284af" providerId="AD" clId="Web-{0CC52406-CB48-814E-A169-5F4A6BD9E7AB}" dt="2024-04-02T14:19:34.699" v="187"/>
        <pc:sldMkLst>
          <pc:docMk/>
          <pc:sldMk cId="1051640382" sldId="291"/>
        </pc:sldMkLst>
        <pc:graphicFrameChg chg="mod modGraphic">
          <ac:chgData name="Steve Paetzold" userId="S::45475288@mynwu.ac.za::aca857d9-d43b-468f-a540-a98bd1c284af" providerId="AD" clId="Web-{0CC52406-CB48-814E-A169-5F4A6BD9E7AB}" dt="2024-04-02T14:19:34.699" v="187"/>
          <ac:graphicFrameMkLst>
            <pc:docMk/>
            <pc:sldMk cId="1051640382" sldId="291"/>
            <ac:graphicFrameMk id="7" creationId="{59488E2E-2137-DF32-2480-4D69472B1F14}"/>
          </ac:graphicFrameMkLst>
        </pc:graphicFrameChg>
      </pc:sldChg>
      <pc:sldChg chg="modSp">
        <pc:chgData name="Steve Paetzold" userId="S::45475288@mynwu.ac.za::aca857d9-d43b-468f-a540-a98bd1c284af" providerId="AD" clId="Web-{0CC52406-CB48-814E-A169-5F4A6BD9E7AB}" dt="2024-04-02T14:20:31.764" v="202"/>
        <pc:sldMkLst>
          <pc:docMk/>
          <pc:sldMk cId="1769946974" sldId="292"/>
        </pc:sldMkLst>
        <pc:graphicFrameChg chg="mod modGraphic">
          <ac:chgData name="Steve Paetzold" userId="S::45475288@mynwu.ac.za::aca857d9-d43b-468f-a540-a98bd1c284af" providerId="AD" clId="Web-{0CC52406-CB48-814E-A169-5F4A6BD9E7AB}" dt="2024-04-02T14:20:31.764" v="202"/>
          <ac:graphicFrameMkLst>
            <pc:docMk/>
            <pc:sldMk cId="1769946974" sldId="292"/>
            <ac:graphicFrameMk id="7" creationId="{59488E2E-2137-DF32-2480-4D69472B1F14}"/>
          </ac:graphicFrameMkLst>
        </pc:graphicFrameChg>
      </pc:sldChg>
      <pc:sldChg chg="modSp">
        <pc:chgData name="Steve Paetzold" userId="S::45475288@mynwu.ac.za::aca857d9-d43b-468f-a540-a98bd1c284af" providerId="AD" clId="Web-{0CC52406-CB48-814E-A169-5F4A6BD9E7AB}" dt="2024-04-02T14:19:44.559" v="193"/>
        <pc:sldMkLst>
          <pc:docMk/>
          <pc:sldMk cId="52768864" sldId="293"/>
        </pc:sldMkLst>
        <pc:graphicFrameChg chg="mod modGraphic">
          <ac:chgData name="Steve Paetzold" userId="S::45475288@mynwu.ac.za::aca857d9-d43b-468f-a540-a98bd1c284af" providerId="AD" clId="Web-{0CC52406-CB48-814E-A169-5F4A6BD9E7AB}" dt="2024-04-02T14:19:44.559" v="193"/>
          <ac:graphicFrameMkLst>
            <pc:docMk/>
            <pc:sldMk cId="52768864" sldId="293"/>
            <ac:graphicFrameMk id="7" creationId="{59488E2E-2137-DF32-2480-4D69472B1F14}"/>
          </ac:graphicFrameMkLst>
        </pc:graphicFrameChg>
      </pc:sldChg>
      <pc:sldChg chg="modSp">
        <pc:chgData name="Steve Paetzold" userId="S::45475288@mynwu.ac.za::aca857d9-d43b-468f-a540-a98bd1c284af" providerId="AD" clId="Web-{0CC52406-CB48-814E-A169-5F4A6BD9E7AB}" dt="2024-04-02T14:19:37.840" v="189"/>
        <pc:sldMkLst>
          <pc:docMk/>
          <pc:sldMk cId="1089979739" sldId="299"/>
        </pc:sldMkLst>
        <pc:graphicFrameChg chg="mod modGraphic">
          <ac:chgData name="Steve Paetzold" userId="S::45475288@mynwu.ac.za::aca857d9-d43b-468f-a540-a98bd1c284af" providerId="AD" clId="Web-{0CC52406-CB48-814E-A169-5F4A6BD9E7AB}" dt="2024-04-02T14:19:37.840" v="189"/>
          <ac:graphicFrameMkLst>
            <pc:docMk/>
            <pc:sldMk cId="1089979739" sldId="299"/>
            <ac:graphicFrameMk id="7" creationId="{59488E2E-2137-DF32-2480-4D69472B1F14}"/>
          </ac:graphicFrameMkLst>
        </pc:graphicFrameChg>
      </pc:sldChg>
      <pc:sldChg chg="modSp">
        <pc:chgData name="Steve Paetzold" userId="S::45475288@mynwu.ac.za::aca857d9-d43b-468f-a540-a98bd1c284af" providerId="AD" clId="Web-{0CC52406-CB48-814E-A169-5F4A6BD9E7AB}" dt="2024-04-02T14:19:40.403" v="191"/>
        <pc:sldMkLst>
          <pc:docMk/>
          <pc:sldMk cId="1232932720" sldId="302"/>
        </pc:sldMkLst>
        <pc:graphicFrameChg chg="mod modGraphic">
          <ac:chgData name="Steve Paetzold" userId="S::45475288@mynwu.ac.za::aca857d9-d43b-468f-a540-a98bd1c284af" providerId="AD" clId="Web-{0CC52406-CB48-814E-A169-5F4A6BD9E7AB}" dt="2024-04-02T14:19:40.403" v="191"/>
          <ac:graphicFrameMkLst>
            <pc:docMk/>
            <pc:sldMk cId="1232932720" sldId="302"/>
            <ac:graphicFrameMk id="8" creationId="{6710F80B-1A6C-AC97-E3D5-348B576C46F1}"/>
          </ac:graphicFrameMkLst>
        </pc:graphicFrameChg>
      </pc:sldChg>
    </pc:docChg>
  </pc:docChgLst>
  <pc:docChgLst>
    <pc:chgData name="Steve Paetzold" userId="S::45475288@mynwu.ac.za::aca857d9-d43b-468f-a540-a98bd1c284af" providerId="AD" clId="Web-{F889B6E3-4BA8-8FF2-DA5E-56A1EBB73044}"/>
    <pc:docChg chg="modSld">
      <pc:chgData name="Steve Paetzold" userId="S::45475288@mynwu.ac.za::aca857d9-d43b-468f-a540-a98bd1c284af" providerId="AD" clId="Web-{F889B6E3-4BA8-8FF2-DA5E-56A1EBB73044}" dt="2024-04-02T14:05:29" v="2271"/>
      <pc:docMkLst>
        <pc:docMk/>
      </pc:docMkLst>
      <pc:sldChg chg="modSp">
        <pc:chgData name="Steve Paetzold" userId="S::45475288@mynwu.ac.za::aca857d9-d43b-468f-a540-a98bd1c284af" providerId="AD" clId="Web-{F889B6E3-4BA8-8FF2-DA5E-56A1EBB73044}" dt="2024-04-02T13:37:23.858" v="574"/>
        <pc:sldMkLst>
          <pc:docMk/>
          <pc:sldMk cId="754301038" sldId="287"/>
        </pc:sldMkLst>
        <pc:graphicFrameChg chg="mod modGraphic">
          <ac:chgData name="Steve Paetzold" userId="S::45475288@mynwu.ac.za::aca857d9-d43b-468f-a540-a98bd1c284af" providerId="AD" clId="Web-{F889B6E3-4BA8-8FF2-DA5E-56A1EBB73044}" dt="2024-04-02T13:37:23.858" v="574"/>
          <ac:graphicFrameMkLst>
            <pc:docMk/>
            <pc:sldMk cId="754301038" sldId="287"/>
            <ac:graphicFrameMk id="7" creationId="{59488E2E-2137-DF32-2480-4D69472B1F14}"/>
          </ac:graphicFrameMkLst>
        </pc:graphicFrameChg>
      </pc:sldChg>
      <pc:sldChg chg="modSp">
        <pc:chgData name="Steve Paetzold" userId="S::45475288@mynwu.ac.za::aca857d9-d43b-468f-a540-a98bd1c284af" providerId="AD" clId="Web-{F889B6E3-4BA8-8FF2-DA5E-56A1EBB73044}" dt="2024-04-02T13:52:04.187" v="1864"/>
        <pc:sldMkLst>
          <pc:docMk/>
          <pc:sldMk cId="1588437664" sldId="289"/>
        </pc:sldMkLst>
        <pc:graphicFrameChg chg="mod modGraphic">
          <ac:chgData name="Steve Paetzold" userId="S::45475288@mynwu.ac.za::aca857d9-d43b-468f-a540-a98bd1c284af" providerId="AD" clId="Web-{F889B6E3-4BA8-8FF2-DA5E-56A1EBB73044}" dt="2024-04-02T13:52:04.187" v="1864"/>
          <ac:graphicFrameMkLst>
            <pc:docMk/>
            <pc:sldMk cId="1588437664" sldId="289"/>
            <ac:graphicFrameMk id="7" creationId="{59488E2E-2137-DF32-2480-4D69472B1F14}"/>
          </ac:graphicFrameMkLst>
        </pc:graphicFrameChg>
      </pc:sldChg>
      <pc:sldChg chg="modSp">
        <pc:chgData name="Steve Paetzold" userId="S::45475288@mynwu.ac.za::aca857d9-d43b-468f-a540-a98bd1c284af" providerId="AD" clId="Web-{F889B6E3-4BA8-8FF2-DA5E-56A1EBB73044}" dt="2024-04-02T14:05:29" v="2271"/>
        <pc:sldMkLst>
          <pc:docMk/>
          <pc:sldMk cId="1050005133" sldId="290"/>
        </pc:sldMkLst>
        <pc:graphicFrameChg chg="mod modGraphic">
          <ac:chgData name="Steve Paetzold" userId="S::45475288@mynwu.ac.za::aca857d9-d43b-468f-a540-a98bd1c284af" providerId="AD" clId="Web-{F889B6E3-4BA8-8FF2-DA5E-56A1EBB73044}" dt="2024-04-02T14:05:29" v="2271"/>
          <ac:graphicFrameMkLst>
            <pc:docMk/>
            <pc:sldMk cId="1050005133" sldId="290"/>
            <ac:graphicFrameMk id="7" creationId="{59488E2E-2137-DF32-2480-4D69472B1F14}"/>
          </ac:graphicFrameMkLst>
        </pc:graphicFrameChg>
      </pc:sldChg>
      <pc:sldChg chg="modSp">
        <pc:chgData name="Steve Paetzold" userId="S::45475288@mynwu.ac.za::aca857d9-d43b-468f-a540-a98bd1c284af" providerId="AD" clId="Web-{F889B6E3-4BA8-8FF2-DA5E-56A1EBB73044}" dt="2024-04-02T13:56:10.687" v="2002"/>
        <pc:sldMkLst>
          <pc:docMk/>
          <pc:sldMk cId="1051640382" sldId="291"/>
        </pc:sldMkLst>
        <pc:graphicFrameChg chg="mod modGraphic">
          <ac:chgData name="Steve Paetzold" userId="S::45475288@mynwu.ac.za::aca857d9-d43b-468f-a540-a98bd1c284af" providerId="AD" clId="Web-{F889B6E3-4BA8-8FF2-DA5E-56A1EBB73044}" dt="2024-04-02T13:56:10.687" v="2002"/>
          <ac:graphicFrameMkLst>
            <pc:docMk/>
            <pc:sldMk cId="1051640382" sldId="291"/>
            <ac:graphicFrameMk id="7" creationId="{59488E2E-2137-DF32-2480-4D69472B1F14}"/>
          </ac:graphicFrameMkLst>
        </pc:graphicFrameChg>
      </pc:sldChg>
      <pc:sldChg chg="modSp">
        <pc:chgData name="Steve Paetzold" userId="S::45475288@mynwu.ac.za::aca857d9-d43b-468f-a540-a98bd1c284af" providerId="AD" clId="Web-{F889B6E3-4BA8-8FF2-DA5E-56A1EBB73044}" dt="2024-04-02T13:30:45.374" v="228"/>
        <pc:sldMkLst>
          <pc:docMk/>
          <pc:sldMk cId="1769946974" sldId="292"/>
        </pc:sldMkLst>
        <pc:graphicFrameChg chg="mod modGraphic">
          <ac:chgData name="Steve Paetzold" userId="S::45475288@mynwu.ac.za::aca857d9-d43b-468f-a540-a98bd1c284af" providerId="AD" clId="Web-{F889B6E3-4BA8-8FF2-DA5E-56A1EBB73044}" dt="2024-04-02T13:30:45.374" v="228"/>
          <ac:graphicFrameMkLst>
            <pc:docMk/>
            <pc:sldMk cId="1769946974" sldId="292"/>
            <ac:graphicFrameMk id="7" creationId="{59488E2E-2137-DF32-2480-4D69472B1F14}"/>
          </ac:graphicFrameMkLst>
        </pc:graphicFrameChg>
      </pc:sldChg>
      <pc:sldChg chg="modSp">
        <pc:chgData name="Steve Paetzold" userId="S::45475288@mynwu.ac.za::aca857d9-d43b-468f-a540-a98bd1c284af" providerId="AD" clId="Web-{F889B6E3-4BA8-8FF2-DA5E-56A1EBB73044}" dt="2024-04-02T13:30:19.248" v="184"/>
        <pc:sldMkLst>
          <pc:docMk/>
          <pc:sldMk cId="52768864" sldId="293"/>
        </pc:sldMkLst>
        <pc:graphicFrameChg chg="mod modGraphic">
          <ac:chgData name="Steve Paetzold" userId="S::45475288@mynwu.ac.za::aca857d9-d43b-468f-a540-a98bd1c284af" providerId="AD" clId="Web-{F889B6E3-4BA8-8FF2-DA5E-56A1EBB73044}" dt="2024-04-02T13:30:19.248" v="184"/>
          <ac:graphicFrameMkLst>
            <pc:docMk/>
            <pc:sldMk cId="52768864" sldId="293"/>
            <ac:graphicFrameMk id="7" creationId="{59488E2E-2137-DF32-2480-4D69472B1F14}"/>
          </ac:graphicFrameMkLst>
        </pc:graphicFrameChg>
      </pc:sldChg>
      <pc:sldChg chg="modSp">
        <pc:chgData name="Steve Paetzold" userId="S::45475288@mynwu.ac.za::aca857d9-d43b-468f-a540-a98bd1c284af" providerId="AD" clId="Web-{F889B6E3-4BA8-8FF2-DA5E-56A1EBB73044}" dt="2024-04-02T14:00:38.734" v="2060"/>
        <pc:sldMkLst>
          <pc:docMk/>
          <pc:sldMk cId="1089979739" sldId="299"/>
        </pc:sldMkLst>
        <pc:graphicFrameChg chg="mod modGraphic">
          <ac:chgData name="Steve Paetzold" userId="S::45475288@mynwu.ac.za::aca857d9-d43b-468f-a540-a98bd1c284af" providerId="AD" clId="Web-{F889B6E3-4BA8-8FF2-DA5E-56A1EBB73044}" dt="2024-04-02T14:00:38.734" v="2060"/>
          <ac:graphicFrameMkLst>
            <pc:docMk/>
            <pc:sldMk cId="1089979739" sldId="299"/>
            <ac:graphicFrameMk id="7" creationId="{59488E2E-2137-DF32-2480-4D69472B1F14}"/>
          </ac:graphicFrameMkLst>
        </pc:graphicFrameChg>
      </pc:sldChg>
    </pc:docChg>
  </pc:docChgLst>
  <pc:docChgLst>
    <pc:chgData name="RM Koekemoer" userId="S::33538107@mynwu.ac.za::812eba6d-e31d-444b-a13c-458acb705475" providerId="AD" clId="Web-{F430CDB9-6B69-2B02-AE2E-BBA33E3C8AD9}"/>
    <pc:docChg chg="modSld">
      <pc:chgData name="RM Koekemoer" userId="S::33538107@mynwu.ac.za::812eba6d-e31d-444b-a13c-458acb705475" providerId="AD" clId="Web-{F430CDB9-6B69-2B02-AE2E-BBA33E3C8AD9}" dt="2024-03-26T17:04:52.649" v="247"/>
      <pc:docMkLst>
        <pc:docMk/>
      </pc:docMkLst>
      <pc:sldChg chg="modSp">
        <pc:chgData name="RM Koekemoer" userId="S::33538107@mynwu.ac.za::812eba6d-e31d-444b-a13c-458acb705475" providerId="AD" clId="Web-{F430CDB9-6B69-2B02-AE2E-BBA33E3C8AD9}" dt="2024-03-26T17:04:52.649" v="247"/>
        <pc:sldMkLst>
          <pc:docMk/>
          <pc:sldMk cId="234199431" sldId="283"/>
        </pc:sldMkLst>
        <pc:graphicFrameChg chg="mod modGraphic">
          <ac:chgData name="RM Koekemoer" userId="S::33538107@mynwu.ac.za::812eba6d-e31d-444b-a13c-458acb705475" providerId="AD" clId="Web-{F430CDB9-6B69-2B02-AE2E-BBA33E3C8AD9}" dt="2024-03-26T17:04:52.649" v="247"/>
          <ac:graphicFrameMkLst>
            <pc:docMk/>
            <pc:sldMk cId="234199431" sldId="283"/>
            <ac:graphicFrameMk id="4" creationId="{97F2C91A-CE02-161C-DCB6-4CD7E96528FD}"/>
          </ac:graphicFrameMkLst>
        </pc:graphicFrameChg>
      </pc:sldChg>
    </pc:docChg>
  </pc:docChgLst>
  <pc:docChgLst>
    <pc:chgData name="Jurie Blom" userId="S::48652865@mynwu.ac.za::0cf1d3e1-ab60-40c3-a185-c0c18652a859" providerId="AD" clId="Web-{A945FBAC-7F09-CDEA-D480-59737259B4C8}"/>
    <pc:docChg chg="addSld delSld modSld">
      <pc:chgData name="Jurie Blom" userId="S::48652865@mynwu.ac.za::0cf1d3e1-ab60-40c3-a185-c0c18652a859" providerId="AD" clId="Web-{A945FBAC-7F09-CDEA-D480-59737259B4C8}" dt="2024-03-20T13:25:59.469" v="328"/>
      <pc:docMkLst>
        <pc:docMk/>
      </pc:docMkLst>
      <pc:sldChg chg="addSp delSp modSp add replId">
        <pc:chgData name="Jurie Blom" userId="S::48652865@mynwu.ac.za::0cf1d3e1-ab60-40c3-a185-c0c18652a859" providerId="AD" clId="Web-{A945FBAC-7F09-CDEA-D480-59737259B4C8}" dt="2024-03-20T13:25:59.469" v="328"/>
        <pc:sldMkLst>
          <pc:docMk/>
          <pc:sldMk cId="233768129" sldId="284"/>
        </pc:sldMkLst>
        <pc:spChg chg="mod">
          <ac:chgData name="Jurie Blom" userId="S::48652865@mynwu.ac.za::0cf1d3e1-ab60-40c3-a185-c0c18652a859" providerId="AD" clId="Web-{A945FBAC-7F09-CDEA-D480-59737259B4C8}" dt="2024-03-20T13:19:59.864" v="24" actId="20577"/>
          <ac:spMkLst>
            <pc:docMk/>
            <pc:sldMk cId="233768129" sldId="284"/>
            <ac:spMk id="2" creationId="{10DEF7F9-573E-A2A8-965D-71E31616D6B9}"/>
          </ac:spMkLst>
        </pc:spChg>
        <pc:spChg chg="add del mod">
          <ac:chgData name="Jurie Blom" userId="S::48652865@mynwu.ac.za::0cf1d3e1-ab60-40c3-a185-c0c18652a859" providerId="AD" clId="Web-{A945FBAC-7F09-CDEA-D480-59737259B4C8}" dt="2024-03-20T13:22:02.118" v="68"/>
          <ac:spMkLst>
            <pc:docMk/>
            <pc:sldMk cId="233768129" sldId="284"/>
            <ac:spMk id="5" creationId="{CD59EBC9-0AF6-661E-4DDE-82CDE6A39A55}"/>
          </ac:spMkLst>
        </pc:spChg>
        <pc:graphicFrameChg chg="add del mod modGraphic">
          <ac:chgData name="Jurie Blom" userId="S::48652865@mynwu.ac.za::0cf1d3e1-ab60-40c3-a185-c0c18652a859" providerId="AD" clId="Web-{A945FBAC-7F09-CDEA-D480-59737259B4C8}" dt="2024-03-20T13:25:59.469" v="328"/>
          <ac:graphicFrameMkLst>
            <pc:docMk/>
            <pc:sldMk cId="233768129" sldId="284"/>
            <ac:graphicFrameMk id="4" creationId="{F9C4E2D6-0D1B-6496-1565-671C26D353E5}"/>
          </ac:graphicFrameMkLst>
        </pc:graphicFrameChg>
      </pc:sldChg>
      <pc:sldChg chg="add del replId">
        <pc:chgData name="Jurie Blom" userId="S::48652865@mynwu.ac.za::0cf1d3e1-ab60-40c3-a185-c0c18652a859" providerId="AD" clId="Web-{A945FBAC-7F09-CDEA-D480-59737259B4C8}" dt="2024-03-20T13:19:07.831" v="1"/>
        <pc:sldMkLst>
          <pc:docMk/>
          <pc:sldMk cId="429978773" sldId="284"/>
        </pc:sldMkLst>
      </pc:sldChg>
    </pc:docChg>
  </pc:docChgLst>
  <pc:docChgLst>
    <pc:chgData name="D De Jager" userId="S::41669436@mynwu.ac.za::1c86a497-715a-45f8-b0fc-71f1f6d11e80" providerId="AD" clId="Web-{E4F8DCE3-98F9-2693-F986-DCD1F71D7D81}"/>
    <pc:docChg chg="addSld modSld">
      <pc:chgData name="D De Jager" userId="S::41669436@mynwu.ac.za::1c86a497-715a-45f8-b0fc-71f1f6d11e80" providerId="AD" clId="Web-{E4F8DCE3-98F9-2693-F986-DCD1F71D7D81}" dt="2024-03-22T08:59:46.742" v="23"/>
      <pc:docMkLst>
        <pc:docMk/>
      </pc:docMkLst>
      <pc:sldChg chg="addSp modSp mod setBg">
        <pc:chgData name="D De Jager" userId="S::41669436@mynwu.ac.za::1c86a497-715a-45f8-b0fc-71f1f6d11e80" providerId="AD" clId="Web-{E4F8DCE3-98F9-2693-F986-DCD1F71D7D81}" dt="2024-03-22T08:42:27.582" v="5"/>
        <pc:sldMkLst>
          <pc:docMk/>
          <pc:sldMk cId="685411342" sldId="258"/>
        </pc:sldMkLst>
        <pc:spChg chg="mod ord">
          <ac:chgData name="D De Jager" userId="S::41669436@mynwu.ac.za::1c86a497-715a-45f8-b0fc-71f1f6d11e80" providerId="AD" clId="Web-{E4F8DCE3-98F9-2693-F986-DCD1F71D7D81}" dt="2024-03-22T08:42:07.581" v="3"/>
          <ac:spMkLst>
            <pc:docMk/>
            <pc:sldMk cId="685411342" sldId="258"/>
            <ac:spMk id="2" creationId="{FB56492B-39C4-A41F-0344-1EC5D73C7A03}"/>
          </ac:spMkLst>
        </pc:spChg>
        <pc:spChg chg="add">
          <ac:chgData name="D De Jager" userId="S::41669436@mynwu.ac.za::1c86a497-715a-45f8-b0fc-71f1f6d11e80" providerId="AD" clId="Web-{E4F8DCE3-98F9-2693-F986-DCD1F71D7D81}" dt="2024-03-22T08:42:07.581" v="3"/>
          <ac:spMkLst>
            <pc:docMk/>
            <pc:sldMk cId="685411342" sldId="258"/>
            <ac:spMk id="9" creationId="{8D06CE56-3881-4ADA-8CEF-D18B02C242A3}"/>
          </ac:spMkLst>
        </pc:spChg>
        <pc:spChg chg="add">
          <ac:chgData name="D De Jager" userId="S::41669436@mynwu.ac.za::1c86a497-715a-45f8-b0fc-71f1f6d11e80" providerId="AD" clId="Web-{E4F8DCE3-98F9-2693-F986-DCD1F71D7D81}" dt="2024-03-22T08:42:07.581" v="3"/>
          <ac:spMkLst>
            <pc:docMk/>
            <pc:sldMk cId="685411342" sldId="258"/>
            <ac:spMk id="11" creationId="{79F3C543-62EC-4433-9C93-A2CD8764E9B4}"/>
          </ac:spMkLst>
        </pc:spChg>
        <pc:spChg chg="add">
          <ac:chgData name="D De Jager" userId="S::41669436@mynwu.ac.za::1c86a497-715a-45f8-b0fc-71f1f6d11e80" providerId="AD" clId="Web-{E4F8DCE3-98F9-2693-F986-DCD1F71D7D81}" dt="2024-03-22T08:42:07.581" v="3"/>
          <ac:spMkLst>
            <pc:docMk/>
            <pc:sldMk cId="685411342" sldId="258"/>
            <ac:spMk id="13" creationId="{55666830-9A19-4E01-8505-D6C7F9AC5665}"/>
          </ac:spMkLst>
        </pc:spChg>
        <pc:spChg chg="add">
          <ac:chgData name="D De Jager" userId="S::41669436@mynwu.ac.za::1c86a497-715a-45f8-b0fc-71f1f6d11e80" providerId="AD" clId="Web-{E4F8DCE3-98F9-2693-F986-DCD1F71D7D81}" dt="2024-03-22T08:42:07.581" v="3"/>
          <ac:spMkLst>
            <pc:docMk/>
            <pc:sldMk cId="685411342" sldId="258"/>
            <ac:spMk id="15" creationId="{AE9FC877-7FB6-4D22-9988-35420644E202}"/>
          </ac:spMkLst>
        </pc:spChg>
        <pc:spChg chg="add">
          <ac:chgData name="D De Jager" userId="S::41669436@mynwu.ac.za::1c86a497-715a-45f8-b0fc-71f1f6d11e80" providerId="AD" clId="Web-{E4F8DCE3-98F9-2693-F986-DCD1F71D7D81}" dt="2024-03-22T08:42:07.581" v="3"/>
          <ac:spMkLst>
            <pc:docMk/>
            <pc:sldMk cId="685411342" sldId="258"/>
            <ac:spMk id="17" creationId="{E41809D1-F12E-46BB-B804-5F209D325E8B}"/>
          </ac:spMkLst>
        </pc:spChg>
        <pc:spChg chg="add">
          <ac:chgData name="D De Jager" userId="S::41669436@mynwu.ac.za::1c86a497-715a-45f8-b0fc-71f1f6d11e80" providerId="AD" clId="Web-{E4F8DCE3-98F9-2693-F986-DCD1F71D7D81}" dt="2024-03-22T08:42:07.581" v="3"/>
          <ac:spMkLst>
            <pc:docMk/>
            <pc:sldMk cId="685411342" sldId="258"/>
            <ac:spMk id="19" creationId="{AF2F604E-43BE-4DC3-B983-E071523364F8}"/>
          </ac:spMkLst>
        </pc:spChg>
        <pc:spChg chg="add">
          <ac:chgData name="D De Jager" userId="S::41669436@mynwu.ac.za::1c86a497-715a-45f8-b0fc-71f1f6d11e80" providerId="AD" clId="Web-{E4F8DCE3-98F9-2693-F986-DCD1F71D7D81}" dt="2024-03-22T08:42:07.581" v="3"/>
          <ac:spMkLst>
            <pc:docMk/>
            <pc:sldMk cId="685411342" sldId="258"/>
            <ac:spMk id="21" creationId="{08C9B587-E65E-4B52-B37C-ABEBB6E87928}"/>
          </ac:spMkLst>
        </pc:spChg>
        <pc:picChg chg="add mod modCrop">
          <ac:chgData name="D De Jager" userId="S::41669436@mynwu.ac.za::1c86a497-715a-45f8-b0fc-71f1f6d11e80" providerId="AD" clId="Web-{E4F8DCE3-98F9-2693-F986-DCD1F71D7D81}" dt="2024-03-22T08:42:27.582" v="5"/>
          <ac:picMkLst>
            <pc:docMk/>
            <pc:sldMk cId="685411342" sldId="258"/>
            <ac:picMk id="4" creationId="{CE11E0E9-3BA0-E4AF-7393-BD01C418755E}"/>
          </ac:picMkLst>
        </pc:picChg>
      </pc:sldChg>
      <pc:sldChg chg="modSp">
        <pc:chgData name="D De Jager" userId="S::41669436@mynwu.ac.za::1c86a497-715a-45f8-b0fc-71f1f6d11e80" providerId="AD" clId="Web-{E4F8DCE3-98F9-2693-F986-DCD1F71D7D81}" dt="2024-03-22T08:59:46.742" v="23"/>
        <pc:sldMkLst>
          <pc:docMk/>
          <pc:sldMk cId="233768129" sldId="284"/>
        </pc:sldMkLst>
        <pc:graphicFrameChg chg="mod modGraphic">
          <ac:chgData name="D De Jager" userId="S::41669436@mynwu.ac.za::1c86a497-715a-45f8-b0fc-71f1f6d11e80" providerId="AD" clId="Web-{E4F8DCE3-98F9-2693-F986-DCD1F71D7D81}" dt="2024-03-22T08:59:46.742" v="23"/>
          <ac:graphicFrameMkLst>
            <pc:docMk/>
            <pc:sldMk cId="233768129" sldId="284"/>
            <ac:graphicFrameMk id="4" creationId="{F9C4E2D6-0D1B-6496-1565-671C26D353E5}"/>
          </ac:graphicFrameMkLst>
        </pc:graphicFrameChg>
      </pc:sldChg>
      <pc:sldChg chg="addSp delSp modSp add replId">
        <pc:chgData name="D De Jager" userId="S::41669436@mynwu.ac.za::1c86a497-715a-45f8-b0fc-71f1f6d11e80" providerId="AD" clId="Web-{E4F8DCE3-98F9-2693-F986-DCD1F71D7D81}" dt="2024-03-22T08:43:22.801" v="19"/>
        <pc:sldMkLst>
          <pc:docMk/>
          <pc:sldMk cId="2105358954" sldId="286"/>
        </pc:sldMkLst>
        <pc:spChg chg="ord">
          <ac:chgData name="D De Jager" userId="S::41669436@mynwu.ac.za::1c86a497-715a-45f8-b0fc-71f1f6d11e80" providerId="AD" clId="Web-{E4F8DCE3-98F9-2693-F986-DCD1F71D7D81}" dt="2024-03-22T08:43:10.129" v="17"/>
          <ac:spMkLst>
            <pc:docMk/>
            <pc:sldMk cId="2105358954" sldId="286"/>
            <ac:spMk id="2" creationId="{FB56492B-39C4-A41F-0344-1EC5D73C7A03}"/>
          </ac:spMkLst>
        </pc:spChg>
        <pc:spChg chg="add del">
          <ac:chgData name="D De Jager" userId="S::41669436@mynwu.ac.za::1c86a497-715a-45f8-b0fc-71f1f6d11e80" providerId="AD" clId="Web-{E4F8DCE3-98F9-2693-F986-DCD1F71D7D81}" dt="2024-03-22T08:42:57.082" v="13"/>
          <ac:spMkLst>
            <pc:docMk/>
            <pc:sldMk cId="2105358954" sldId="286"/>
            <ac:spMk id="9" creationId="{8D06CE56-3881-4ADA-8CEF-D18B02C242A3}"/>
          </ac:spMkLst>
        </pc:spChg>
        <pc:spChg chg="add del">
          <ac:chgData name="D De Jager" userId="S::41669436@mynwu.ac.za::1c86a497-715a-45f8-b0fc-71f1f6d11e80" providerId="AD" clId="Web-{E4F8DCE3-98F9-2693-F986-DCD1F71D7D81}" dt="2024-03-22T08:42:57.082" v="13"/>
          <ac:spMkLst>
            <pc:docMk/>
            <pc:sldMk cId="2105358954" sldId="286"/>
            <ac:spMk id="11" creationId="{79F3C543-62EC-4433-9C93-A2CD8764E9B4}"/>
          </ac:spMkLst>
        </pc:spChg>
        <pc:spChg chg="add del">
          <ac:chgData name="D De Jager" userId="S::41669436@mynwu.ac.za::1c86a497-715a-45f8-b0fc-71f1f6d11e80" providerId="AD" clId="Web-{E4F8DCE3-98F9-2693-F986-DCD1F71D7D81}" dt="2024-03-22T08:42:57.082" v="13"/>
          <ac:spMkLst>
            <pc:docMk/>
            <pc:sldMk cId="2105358954" sldId="286"/>
            <ac:spMk id="13" creationId="{55666830-9A19-4E01-8505-D6C7F9AC5665}"/>
          </ac:spMkLst>
        </pc:spChg>
        <pc:spChg chg="add del">
          <ac:chgData name="D De Jager" userId="S::41669436@mynwu.ac.za::1c86a497-715a-45f8-b0fc-71f1f6d11e80" providerId="AD" clId="Web-{E4F8DCE3-98F9-2693-F986-DCD1F71D7D81}" dt="2024-03-22T08:42:57.082" v="13"/>
          <ac:spMkLst>
            <pc:docMk/>
            <pc:sldMk cId="2105358954" sldId="286"/>
            <ac:spMk id="15" creationId="{AE9FC877-7FB6-4D22-9988-35420644E202}"/>
          </ac:spMkLst>
        </pc:spChg>
        <pc:spChg chg="add del">
          <ac:chgData name="D De Jager" userId="S::41669436@mynwu.ac.za::1c86a497-715a-45f8-b0fc-71f1f6d11e80" providerId="AD" clId="Web-{E4F8DCE3-98F9-2693-F986-DCD1F71D7D81}" dt="2024-03-22T08:42:57.082" v="13"/>
          <ac:spMkLst>
            <pc:docMk/>
            <pc:sldMk cId="2105358954" sldId="286"/>
            <ac:spMk id="17" creationId="{E41809D1-F12E-46BB-B804-5F209D325E8B}"/>
          </ac:spMkLst>
        </pc:spChg>
        <pc:spChg chg="add del">
          <ac:chgData name="D De Jager" userId="S::41669436@mynwu.ac.za::1c86a497-715a-45f8-b0fc-71f1f6d11e80" providerId="AD" clId="Web-{E4F8DCE3-98F9-2693-F986-DCD1F71D7D81}" dt="2024-03-22T08:42:57.082" v="13"/>
          <ac:spMkLst>
            <pc:docMk/>
            <pc:sldMk cId="2105358954" sldId="286"/>
            <ac:spMk id="19" creationId="{AF2F604E-43BE-4DC3-B983-E071523364F8}"/>
          </ac:spMkLst>
        </pc:spChg>
        <pc:spChg chg="add del">
          <ac:chgData name="D De Jager" userId="S::41669436@mynwu.ac.za::1c86a497-715a-45f8-b0fc-71f1f6d11e80" providerId="AD" clId="Web-{E4F8DCE3-98F9-2693-F986-DCD1F71D7D81}" dt="2024-03-22T08:42:57.082" v="13"/>
          <ac:spMkLst>
            <pc:docMk/>
            <pc:sldMk cId="2105358954" sldId="286"/>
            <ac:spMk id="21" creationId="{08C9B587-E65E-4B52-B37C-ABEBB6E87928}"/>
          </ac:spMkLst>
        </pc:spChg>
        <pc:spChg chg="add del">
          <ac:chgData name="D De Jager" userId="S::41669436@mynwu.ac.za::1c86a497-715a-45f8-b0fc-71f1f6d11e80" providerId="AD" clId="Web-{E4F8DCE3-98F9-2693-F986-DCD1F71D7D81}" dt="2024-03-22T08:42:57.067" v="12"/>
          <ac:spMkLst>
            <pc:docMk/>
            <pc:sldMk cId="2105358954" sldId="286"/>
            <ac:spMk id="26" creationId="{8D06CE56-3881-4ADA-8CEF-D18B02C242A3}"/>
          </ac:spMkLst>
        </pc:spChg>
        <pc:spChg chg="add del">
          <ac:chgData name="D De Jager" userId="S::41669436@mynwu.ac.za::1c86a497-715a-45f8-b0fc-71f1f6d11e80" providerId="AD" clId="Web-{E4F8DCE3-98F9-2693-F986-DCD1F71D7D81}" dt="2024-03-22T08:42:57.067" v="12"/>
          <ac:spMkLst>
            <pc:docMk/>
            <pc:sldMk cId="2105358954" sldId="286"/>
            <ac:spMk id="28" creationId="{79F3C543-62EC-4433-9C93-A2CD8764E9B4}"/>
          </ac:spMkLst>
        </pc:spChg>
        <pc:spChg chg="add del">
          <ac:chgData name="D De Jager" userId="S::41669436@mynwu.ac.za::1c86a497-715a-45f8-b0fc-71f1f6d11e80" providerId="AD" clId="Web-{E4F8DCE3-98F9-2693-F986-DCD1F71D7D81}" dt="2024-03-22T08:42:57.067" v="12"/>
          <ac:spMkLst>
            <pc:docMk/>
            <pc:sldMk cId="2105358954" sldId="286"/>
            <ac:spMk id="30" creationId="{68AF5748-FED8-45BA-8631-26D1D10F3246}"/>
          </ac:spMkLst>
        </pc:spChg>
        <pc:spChg chg="add del">
          <ac:chgData name="D De Jager" userId="S::41669436@mynwu.ac.za::1c86a497-715a-45f8-b0fc-71f1f6d11e80" providerId="AD" clId="Web-{E4F8DCE3-98F9-2693-F986-DCD1F71D7D81}" dt="2024-03-22T08:42:57.067" v="12"/>
          <ac:spMkLst>
            <pc:docMk/>
            <pc:sldMk cId="2105358954" sldId="286"/>
            <ac:spMk id="32" creationId="{AF2F604E-43BE-4DC3-B983-E071523364F8}"/>
          </ac:spMkLst>
        </pc:spChg>
        <pc:spChg chg="add del">
          <ac:chgData name="D De Jager" userId="S::41669436@mynwu.ac.za::1c86a497-715a-45f8-b0fc-71f1f6d11e80" providerId="AD" clId="Web-{E4F8DCE3-98F9-2693-F986-DCD1F71D7D81}" dt="2024-03-22T08:42:57.067" v="12"/>
          <ac:spMkLst>
            <pc:docMk/>
            <pc:sldMk cId="2105358954" sldId="286"/>
            <ac:spMk id="34" creationId="{08C9B587-E65E-4B52-B37C-ABEBB6E87928}"/>
          </ac:spMkLst>
        </pc:spChg>
        <pc:spChg chg="add del">
          <ac:chgData name="D De Jager" userId="S::41669436@mynwu.ac.za::1c86a497-715a-45f8-b0fc-71f1f6d11e80" providerId="AD" clId="Web-{E4F8DCE3-98F9-2693-F986-DCD1F71D7D81}" dt="2024-03-22T08:43:10.129" v="17"/>
          <ac:spMkLst>
            <pc:docMk/>
            <pc:sldMk cId="2105358954" sldId="286"/>
            <ac:spMk id="36" creationId="{AF2F604E-43BE-4DC3-B983-E071523364F8}"/>
          </ac:spMkLst>
        </pc:spChg>
        <pc:spChg chg="add del">
          <ac:chgData name="D De Jager" userId="S::41669436@mynwu.ac.za::1c86a497-715a-45f8-b0fc-71f1f6d11e80" providerId="AD" clId="Web-{E4F8DCE3-98F9-2693-F986-DCD1F71D7D81}" dt="2024-03-22T08:43:10.129" v="17"/>
          <ac:spMkLst>
            <pc:docMk/>
            <pc:sldMk cId="2105358954" sldId="286"/>
            <ac:spMk id="37" creationId="{8D06CE56-3881-4ADA-8CEF-D18B02C242A3}"/>
          </ac:spMkLst>
        </pc:spChg>
        <pc:spChg chg="add del">
          <ac:chgData name="D De Jager" userId="S::41669436@mynwu.ac.za::1c86a497-715a-45f8-b0fc-71f1f6d11e80" providerId="AD" clId="Web-{E4F8DCE3-98F9-2693-F986-DCD1F71D7D81}" dt="2024-03-22T08:43:10.129" v="17"/>
          <ac:spMkLst>
            <pc:docMk/>
            <pc:sldMk cId="2105358954" sldId="286"/>
            <ac:spMk id="38" creationId="{08C9B587-E65E-4B52-B37C-ABEBB6E87928}"/>
          </ac:spMkLst>
        </pc:spChg>
        <pc:spChg chg="add del">
          <ac:chgData name="D De Jager" userId="S::41669436@mynwu.ac.za::1c86a497-715a-45f8-b0fc-71f1f6d11e80" providerId="AD" clId="Web-{E4F8DCE3-98F9-2693-F986-DCD1F71D7D81}" dt="2024-03-22T08:43:10.129" v="17"/>
          <ac:spMkLst>
            <pc:docMk/>
            <pc:sldMk cId="2105358954" sldId="286"/>
            <ac:spMk id="39" creationId="{79F3C543-62EC-4433-9C93-A2CD8764E9B4}"/>
          </ac:spMkLst>
        </pc:spChg>
        <pc:spChg chg="add del">
          <ac:chgData name="D De Jager" userId="S::41669436@mynwu.ac.za::1c86a497-715a-45f8-b0fc-71f1f6d11e80" providerId="AD" clId="Web-{E4F8DCE3-98F9-2693-F986-DCD1F71D7D81}" dt="2024-03-22T08:43:10.129" v="17"/>
          <ac:spMkLst>
            <pc:docMk/>
            <pc:sldMk cId="2105358954" sldId="286"/>
            <ac:spMk id="40" creationId="{5DCB5928-DC7D-4612-9922-441966E15627}"/>
          </ac:spMkLst>
        </pc:spChg>
        <pc:spChg chg="add del">
          <ac:chgData name="D De Jager" userId="S::41669436@mynwu.ac.za::1c86a497-715a-45f8-b0fc-71f1f6d11e80" providerId="AD" clId="Web-{E4F8DCE3-98F9-2693-F986-DCD1F71D7D81}" dt="2024-03-22T08:43:10.129" v="17"/>
          <ac:spMkLst>
            <pc:docMk/>
            <pc:sldMk cId="2105358954" sldId="286"/>
            <ac:spMk id="41" creationId="{682C1161-1736-45EC-99B7-33F3CAE9D517}"/>
          </ac:spMkLst>
        </pc:spChg>
        <pc:spChg chg="add del">
          <ac:chgData name="D De Jager" userId="S::41669436@mynwu.ac.za::1c86a497-715a-45f8-b0fc-71f1f6d11e80" providerId="AD" clId="Web-{E4F8DCE3-98F9-2693-F986-DCD1F71D7D81}" dt="2024-03-22T08:43:10.129" v="17"/>
          <ac:spMkLst>
            <pc:docMk/>
            <pc:sldMk cId="2105358954" sldId="286"/>
            <ac:spMk id="42" creationId="{84D4DDB8-B68F-45B0-9F62-C4279996F672}"/>
          </ac:spMkLst>
        </pc:spChg>
        <pc:spChg chg="add">
          <ac:chgData name="D De Jager" userId="S::41669436@mynwu.ac.za::1c86a497-715a-45f8-b0fc-71f1f6d11e80" providerId="AD" clId="Web-{E4F8DCE3-98F9-2693-F986-DCD1F71D7D81}" dt="2024-03-22T08:43:10.129" v="17"/>
          <ac:spMkLst>
            <pc:docMk/>
            <pc:sldMk cId="2105358954" sldId="286"/>
            <ac:spMk id="47" creationId="{8D06CE56-3881-4ADA-8CEF-D18B02C242A3}"/>
          </ac:spMkLst>
        </pc:spChg>
        <pc:spChg chg="add">
          <ac:chgData name="D De Jager" userId="S::41669436@mynwu.ac.za::1c86a497-715a-45f8-b0fc-71f1f6d11e80" providerId="AD" clId="Web-{E4F8DCE3-98F9-2693-F986-DCD1F71D7D81}" dt="2024-03-22T08:43:10.129" v="17"/>
          <ac:spMkLst>
            <pc:docMk/>
            <pc:sldMk cId="2105358954" sldId="286"/>
            <ac:spMk id="49" creationId="{79F3C543-62EC-4433-9C93-A2CD8764E9B4}"/>
          </ac:spMkLst>
        </pc:spChg>
        <pc:spChg chg="add">
          <ac:chgData name="D De Jager" userId="S::41669436@mynwu.ac.za::1c86a497-715a-45f8-b0fc-71f1f6d11e80" providerId="AD" clId="Web-{E4F8DCE3-98F9-2693-F986-DCD1F71D7D81}" dt="2024-03-22T08:43:10.129" v="17"/>
          <ac:spMkLst>
            <pc:docMk/>
            <pc:sldMk cId="2105358954" sldId="286"/>
            <ac:spMk id="51" creationId="{55666830-9A19-4E01-8505-D6C7F9AC5665}"/>
          </ac:spMkLst>
        </pc:spChg>
        <pc:spChg chg="add">
          <ac:chgData name="D De Jager" userId="S::41669436@mynwu.ac.za::1c86a497-715a-45f8-b0fc-71f1f6d11e80" providerId="AD" clId="Web-{E4F8DCE3-98F9-2693-F986-DCD1F71D7D81}" dt="2024-03-22T08:43:10.129" v="17"/>
          <ac:spMkLst>
            <pc:docMk/>
            <pc:sldMk cId="2105358954" sldId="286"/>
            <ac:spMk id="53" creationId="{AE9FC877-7FB6-4D22-9988-35420644E202}"/>
          </ac:spMkLst>
        </pc:spChg>
        <pc:spChg chg="add">
          <ac:chgData name="D De Jager" userId="S::41669436@mynwu.ac.za::1c86a497-715a-45f8-b0fc-71f1f6d11e80" providerId="AD" clId="Web-{E4F8DCE3-98F9-2693-F986-DCD1F71D7D81}" dt="2024-03-22T08:43:10.129" v="17"/>
          <ac:spMkLst>
            <pc:docMk/>
            <pc:sldMk cId="2105358954" sldId="286"/>
            <ac:spMk id="55" creationId="{E41809D1-F12E-46BB-B804-5F209D325E8B}"/>
          </ac:spMkLst>
        </pc:spChg>
        <pc:spChg chg="add">
          <ac:chgData name="D De Jager" userId="S::41669436@mynwu.ac.za::1c86a497-715a-45f8-b0fc-71f1f6d11e80" providerId="AD" clId="Web-{E4F8DCE3-98F9-2693-F986-DCD1F71D7D81}" dt="2024-03-22T08:43:10.129" v="17"/>
          <ac:spMkLst>
            <pc:docMk/>
            <pc:sldMk cId="2105358954" sldId="286"/>
            <ac:spMk id="57" creationId="{AF2F604E-43BE-4DC3-B983-E071523364F8}"/>
          </ac:spMkLst>
        </pc:spChg>
        <pc:spChg chg="add">
          <ac:chgData name="D De Jager" userId="S::41669436@mynwu.ac.za::1c86a497-715a-45f8-b0fc-71f1f6d11e80" providerId="AD" clId="Web-{E4F8DCE3-98F9-2693-F986-DCD1F71D7D81}" dt="2024-03-22T08:43:10.129" v="17"/>
          <ac:spMkLst>
            <pc:docMk/>
            <pc:sldMk cId="2105358954" sldId="286"/>
            <ac:spMk id="59" creationId="{08C9B587-E65E-4B52-B37C-ABEBB6E87928}"/>
          </ac:spMkLst>
        </pc:spChg>
        <pc:picChg chg="add mod modCrop">
          <ac:chgData name="D De Jager" userId="S::41669436@mynwu.ac.za::1c86a497-715a-45f8-b0fc-71f1f6d11e80" providerId="AD" clId="Web-{E4F8DCE3-98F9-2693-F986-DCD1F71D7D81}" dt="2024-03-22T08:43:22.801" v="19"/>
          <ac:picMkLst>
            <pc:docMk/>
            <pc:sldMk cId="2105358954" sldId="286"/>
            <ac:picMk id="3" creationId="{6DE18140-E7ED-8EB3-A3BF-47E42D8BA6F9}"/>
          </ac:picMkLst>
        </pc:picChg>
        <pc:picChg chg="del">
          <ac:chgData name="D De Jager" userId="S::41669436@mynwu.ac.za::1c86a497-715a-45f8-b0fc-71f1f6d11e80" providerId="AD" clId="Web-{E4F8DCE3-98F9-2693-F986-DCD1F71D7D81}" dt="2024-03-22T08:42:42.394" v="7"/>
          <ac:picMkLst>
            <pc:docMk/>
            <pc:sldMk cId="2105358954" sldId="286"/>
            <ac:picMk id="4" creationId="{CE11E0E9-3BA0-E4AF-7393-BD01C418755E}"/>
          </ac:picMkLst>
        </pc:picChg>
      </pc:sldChg>
    </pc:docChg>
  </pc:docChgLst>
  <pc:docChgLst>
    <pc:chgData name="Jurie Blom" userId="S::48652865@mynwu.ac.za::0cf1d3e1-ab60-40c3-a185-c0c18652a859" providerId="AD" clId="Web-{8921FCA7-49A1-B29F-C11F-A61573905BD5}"/>
    <pc:docChg chg="addSld delSld modSld">
      <pc:chgData name="Jurie Blom" userId="S::48652865@mynwu.ac.za::0cf1d3e1-ab60-40c3-a185-c0c18652a859" providerId="AD" clId="Web-{8921FCA7-49A1-B29F-C11F-A61573905BD5}" dt="2024-03-22T12:30:11.680" v="373"/>
      <pc:docMkLst>
        <pc:docMk/>
      </pc:docMkLst>
      <pc:sldChg chg="addSp delSp modSp">
        <pc:chgData name="Jurie Blom" userId="S::48652865@mynwu.ac.za::0cf1d3e1-ab60-40c3-a185-c0c18652a859" providerId="AD" clId="Web-{8921FCA7-49A1-B29F-C11F-A61573905BD5}" dt="2024-03-22T12:26:08.391" v="163"/>
        <pc:sldMkLst>
          <pc:docMk/>
          <pc:sldMk cId="754301038" sldId="287"/>
        </pc:sldMkLst>
        <pc:spChg chg="add del mod">
          <ac:chgData name="Jurie Blom" userId="S::48652865@mynwu.ac.za::0cf1d3e1-ab60-40c3-a185-c0c18652a859" providerId="AD" clId="Web-{8921FCA7-49A1-B29F-C11F-A61573905BD5}" dt="2024-03-22T12:22:46.369" v="40"/>
          <ac:spMkLst>
            <pc:docMk/>
            <pc:sldMk cId="754301038" sldId="287"/>
            <ac:spMk id="5" creationId="{B6932097-2B22-C26A-E9CA-5DE06A272974}"/>
          </ac:spMkLst>
        </pc:spChg>
        <pc:graphicFrameChg chg="del mod modGraphic">
          <ac:chgData name="Jurie Blom" userId="S::48652865@mynwu.ac.za::0cf1d3e1-ab60-40c3-a185-c0c18652a859" providerId="AD" clId="Web-{8921FCA7-49A1-B29F-C11F-A61573905BD5}" dt="2024-03-22T12:21:39.305" v="23"/>
          <ac:graphicFrameMkLst>
            <pc:docMk/>
            <pc:sldMk cId="754301038" sldId="287"/>
            <ac:graphicFrameMk id="4" creationId="{F9C4E2D6-0D1B-6496-1565-671C26D353E5}"/>
          </ac:graphicFrameMkLst>
        </pc:graphicFrameChg>
        <pc:graphicFrameChg chg="add mod modGraphic">
          <ac:chgData name="Jurie Blom" userId="S::48652865@mynwu.ac.za::0cf1d3e1-ab60-40c3-a185-c0c18652a859" providerId="AD" clId="Web-{8921FCA7-49A1-B29F-C11F-A61573905BD5}" dt="2024-03-22T12:26:08.391" v="163"/>
          <ac:graphicFrameMkLst>
            <pc:docMk/>
            <pc:sldMk cId="754301038" sldId="287"/>
            <ac:graphicFrameMk id="7" creationId="{59488E2E-2137-DF32-2480-4D69472B1F14}"/>
          </ac:graphicFrameMkLst>
        </pc:graphicFrameChg>
      </pc:sldChg>
      <pc:sldChg chg="modSp add replId">
        <pc:chgData name="Jurie Blom" userId="S::48652865@mynwu.ac.za::0cf1d3e1-ab60-40c3-a185-c0c18652a859" providerId="AD" clId="Web-{8921FCA7-49A1-B29F-C11F-A61573905BD5}" dt="2024-03-22T12:27:02.924" v="223"/>
        <pc:sldMkLst>
          <pc:docMk/>
          <pc:sldMk cId="1588437664" sldId="289"/>
        </pc:sldMkLst>
        <pc:graphicFrameChg chg="mod modGraphic">
          <ac:chgData name="Jurie Blom" userId="S::48652865@mynwu.ac.za::0cf1d3e1-ab60-40c3-a185-c0c18652a859" providerId="AD" clId="Web-{8921FCA7-49A1-B29F-C11F-A61573905BD5}" dt="2024-03-22T12:27:02.924" v="223"/>
          <ac:graphicFrameMkLst>
            <pc:docMk/>
            <pc:sldMk cId="1588437664" sldId="289"/>
            <ac:graphicFrameMk id="7" creationId="{59488E2E-2137-DF32-2480-4D69472B1F14}"/>
          </ac:graphicFrameMkLst>
        </pc:graphicFrameChg>
      </pc:sldChg>
      <pc:sldChg chg="add del replId">
        <pc:chgData name="Jurie Blom" userId="S::48652865@mynwu.ac.za::0cf1d3e1-ab60-40c3-a185-c0c18652a859" providerId="AD" clId="Web-{8921FCA7-49A1-B29F-C11F-A61573905BD5}" dt="2024-03-22T12:26:20.439" v="167"/>
        <pc:sldMkLst>
          <pc:docMk/>
          <pc:sldMk cId="3815143296" sldId="289"/>
        </pc:sldMkLst>
      </pc:sldChg>
      <pc:sldChg chg="modSp add replId">
        <pc:chgData name="Jurie Blom" userId="S::48652865@mynwu.ac.za::0cf1d3e1-ab60-40c3-a185-c0c18652a859" providerId="AD" clId="Web-{8921FCA7-49A1-B29F-C11F-A61573905BD5}" dt="2024-03-22T12:29:23.523" v="325"/>
        <pc:sldMkLst>
          <pc:docMk/>
          <pc:sldMk cId="1050005133" sldId="290"/>
        </pc:sldMkLst>
        <pc:graphicFrameChg chg="mod modGraphic">
          <ac:chgData name="Jurie Blom" userId="S::48652865@mynwu.ac.za::0cf1d3e1-ab60-40c3-a185-c0c18652a859" providerId="AD" clId="Web-{8921FCA7-49A1-B29F-C11F-A61573905BD5}" dt="2024-03-22T12:29:23.523" v="325"/>
          <ac:graphicFrameMkLst>
            <pc:docMk/>
            <pc:sldMk cId="1050005133" sldId="290"/>
            <ac:graphicFrameMk id="7" creationId="{59488E2E-2137-DF32-2480-4D69472B1F14}"/>
          </ac:graphicFrameMkLst>
        </pc:graphicFrameChg>
      </pc:sldChg>
      <pc:sldChg chg="add del replId">
        <pc:chgData name="Jurie Blom" userId="S::48652865@mynwu.ac.za::0cf1d3e1-ab60-40c3-a185-c0c18652a859" providerId="AD" clId="Web-{8921FCA7-49A1-B29F-C11F-A61573905BD5}" dt="2024-03-22T12:26:20.454" v="168"/>
        <pc:sldMkLst>
          <pc:docMk/>
          <pc:sldMk cId="3530815684" sldId="290"/>
        </pc:sldMkLst>
      </pc:sldChg>
      <pc:sldChg chg="modSp add replId">
        <pc:chgData name="Jurie Blom" userId="S::48652865@mynwu.ac.za::0cf1d3e1-ab60-40c3-a185-c0c18652a859" providerId="AD" clId="Web-{8921FCA7-49A1-B29F-C11F-A61573905BD5}" dt="2024-03-22T12:28:09.645" v="273"/>
        <pc:sldMkLst>
          <pc:docMk/>
          <pc:sldMk cId="1051640382" sldId="291"/>
        </pc:sldMkLst>
        <pc:graphicFrameChg chg="mod modGraphic">
          <ac:chgData name="Jurie Blom" userId="S::48652865@mynwu.ac.za::0cf1d3e1-ab60-40c3-a185-c0c18652a859" providerId="AD" clId="Web-{8921FCA7-49A1-B29F-C11F-A61573905BD5}" dt="2024-03-22T12:28:09.645" v="273"/>
          <ac:graphicFrameMkLst>
            <pc:docMk/>
            <pc:sldMk cId="1051640382" sldId="291"/>
            <ac:graphicFrameMk id="7" creationId="{59488E2E-2137-DF32-2480-4D69472B1F14}"/>
          </ac:graphicFrameMkLst>
        </pc:graphicFrameChg>
      </pc:sldChg>
      <pc:sldChg chg="add del replId">
        <pc:chgData name="Jurie Blom" userId="S::48652865@mynwu.ac.za::0cf1d3e1-ab60-40c3-a185-c0c18652a859" providerId="AD" clId="Web-{8921FCA7-49A1-B29F-C11F-A61573905BD5}" dt="2024-03-22T12:26:20.439" v="166"/>
        <pc:sldMkLst>
          <pc:docMk/>
          <pc:sldMk cId="4008851838" sldId="291"/>
        </pc:sldMkLst>
      </pc:sldChg>
      <pc:sldChg chg="add del replId">
        <pc:chgData name="Jurie Blom" userId="S::48652865@mynwu.ac.za::0cf1d3e1-ab60-40c3-a185-c0c18652a859" providerId="AD" clId="Web-{8921FCA7-49A1-B29F-C11F-A61573905BD5}" dt="2024-03-22T12:26:20.439" v="165"/>
        <pc:sldMkLst>
          <pc:docMk/>
          <pc:sldMk cId="464783072" sldId="292"/>
        </pc:sldMkLst>
      </pc:sldChg>
      <pc:sldChg chg="modSp add replId">
        <pc:chgData name="Jurie Blom" userId="S::48652865@mynwu.ac.za::0cf1d3e1-ab60-40c3-a185-c0c18652a859" providerId="AD" clId="Web-{8921FCA7-49A1-B29F-C11F-A61573905BD5}" dt="2024-03-22T12:30:11.680" v="373"/>
        <pc:sldMkLst>
          <pc:docMk/>
          <pc:sldMk cId="1769946974" sldId="292"/>
        </pc:sldMkLst>
        <pc:graphicFrameChg chg="mod modGraphic">
          <ac:chgData name="Jurie Blom" userId="S::48652865@mynwu.ac.za::0cf1d3e1-ab60-40c3-a185-c0c18652a859" providerId="AD" clId="Web-{8921FCA7-49A1-B29F-C11F-A61573905BD5}" dt="2024-03-22T12:30:11.680" v="373"/>
          <ac:graphicFrameMkLst>
            <pc:docMk/>
            <pc:sldMk cId="1769946974" sldId="292"/>
            <ac:graphicFrameMk id="7" creationId="{59488E2E-2137-DF32-2480-4D69472B1F14}"/>
          </ac:graphicFrameMkLst>
        </pc:graphicFrameChg>
      </pc:sldChg>
      <pc:sldChg chg="modSp add replId">
        <pc:chgData name="Jurie Blom" userId="S::48652865@mynwu.ac.za::0cf1d3e1-ab60-40c3-a185-c0c18652a859" providerId="AD" clId="Web-{8921FCA7-49A1-B29F-C11F-A61573905BD5}" dt="2024-03-22T12:29:45.180" v="333"/>
        <pc:sldMkLst>
          <pc:docMk/>
          <pc:sldMk cId="52768864" sldId="293"/>
        </pc:sldMkLst>
        <pc:graphicFrameChg chg="mod modGraphic">
          <ac:chgData name="Jurie Blom" userId="S::48652865@mynwu.ac.za::0cf1d3e1-ab60-40c3-a185-c0c18652a859" providerId="AD" clId="Web-{8921FCA7-49A1-B29F-C11F-A61573905BD5}" dt="2024-03-22T12:29:45.180" v="333"/>
          <ac:graphicFrameMkLst>
            <pc:docMk/>
            <pc:sldMk cId="52768864" sldId="293"/>
            <ac:graphicFrameMk id="7" creationId="{59488E2E-2137-DF32-2480-4D69472B1F14}"/>
          </ac:graphicFrameMkLst>
        </pc:graphicFrameChg>
      </pc:sldChg>
      <pc:sldChg chg="add del replId">
        <pc:chgData name="Jurie Blom" userId="S::48652865@mynwu.ac.za::0cf1d3e1-ab60-40c3-a185-c0c18652a859" providerId="AD" clId="Web-{8921FCA7-49A1-B29F-C11F-A61573905BD5}" dt="2024-03-22T12:26:20.439" v="164"/>
        <pc:sldMkLst>
          <pc:docMk/>
          <pc:sldMk cId="3995629899" sldId="293"/>
        </pc:sldMkLst>
      </pc:sldChg>
    </pc:docChg>
  </pc:docChgLst>
  <pc:docChgLst>
    <pc:chgData name="RM Koekemoer" userId="S::33538107@mynwu.ac.za::812eba6d-e31d-444b-a13c-458acb705475" providerId="AD" clId="Web-{368A50EB-9CCE-6CFD-578D-F7D7414C0865}"/>
    <pc:docChg chg="addSld delSld modSld">
      <pc:chgData name="RM Koekemoer" userId="S::33538107@mynwu.ac.za::812eba6d-e31d-444b-a13c-458acb705475" providerId="AD" clId="Web-{368A50EB-9CCE-6CFD-578D-F7D7414C0865}" dt="2024-03-20T13:56:12.115" v="3395"/>
      <pc:docMkLst>
        <pc:docMk/>
      </pc:docMkLst>
      <pc:sldChg chg="modSp">
        <pc:chgData name="RM Koekemoer" userId="S::33538107@mynwu.ac.za::812eba6d-e31d-444b-a13c-458acb705475" providerId="AD" clId="Web-{368A50EB-9CCE-6CFD-578D-F7D7414C0865}" dt="2024-03-20T13:44:50.556" v="1645"/>
        <pc:sldMkLst>
          <pc:docMk/>
          <pc:sldMk cId="2303778868" sldId="264"/>
        </pc:sldMkLst>
        <pc:graphicFrameChg chg="mod modGraphic">
          <ac:chgData name="RM Koekemoer" userId="S::33538107@mynwu.ac.za::812eba6d-e31d-444b-a13c-458acb705475" providerId="AD" clId="Web-{368A50EB-9CCE-6CFD-578D-F7D7414C0865}" dt="2024-03-20T13:44:50.556" v="1645"/>
          <ac:graphicFrameMkLst>
            <pc:docMk/>
            <pc:sldMk cId="2303778868" sldId="264"/>
            <ac:graphicFrameMk id="4" creationId="{F9C4E2D6-0D1B-6496-1565-671C26D353E5}"/>
          </ac:graphicFrameMkLst>
        </pc:graphicFrameChg>
      </pc:sldChg>
      <pc:sldChg chg="modSp">
        <pc:chgData name="RM Koekemoer" userId="S::33538107@mynwu.ac.za::812eba6d-e31d-444b-a13c-458acb705475" providerId="AD" clId="Web-{368A50EB-9CCE-6CFD-578D-F7D7414C0865}" dt="2024-03-20T13:36:35.095" v="813"/>
        <pc:sldMkLst>
          <pc:docMk/>
          <pc:sldMk cId="2415803145" sldId="265"/>
        </pc:sldMkLst>
        <pc:graphicFrameChg chg="mod modGraphic">
          <ac:chgData name="RM Koekemoer" userId="S::33538107@mynwu.ac.za::812eba6d-e31d-444b-a13c-458acb705475" providerId="AD" clId="Web-{368A50EB-9CCE-6CFD-578D-F7D7414C0865}" dt="2024-03-20T13:36:35.095" v="813"/>
          <ac:graphicFrameMkLst>
            <pc:docMk/>
            <pc:sldMk cId="2415803145" sldId="265"/>
            <ac:graphicFrameMk id="4" creationId="{F9C4E2D6-0D1B-6496-1565-671C26D353E5}"/>
          </ac:graphicFrameMkLst>
        </pc:graphicFrameChg>
      </pc:sldChg>
      <pc:sldChg chg="modSp">
        <pc:chgData name="RM Koekemoer" userId="S::33538107@mynwu.ac.za::812eba6d-e31d-444b-a13c-458acb705475" providerId="AD" clId="Web-{368A50EB-9CCE-6CFD-578D-F7D7414C0865}" dt="2024-03-20T13:36:42.127" v="837"/>
        <pc:sldMkLst>
          <pc:docMk/>
          <pc:sldMk cId="2319270583" sldId="266"/>
        </pc:sldMkLst>
        <pc:graphicFrameChg chg="mod modGraphic">
          <ac:chgData name="RM Koekemoer" userId="S::33538107@mynwu.ac.za::812eba6d-e31d-444b-a13c-458acb705475" providerId="AD" clId="Web-{368A50EB-9CCE-6CFD-578D-F7D7414C0865}" dt="2024-03-20T13:36:42.127" v="837"/>
          <ac:graphicFrameMkLst>
            <pc:docMk/>
            <pc:sldMk cId="2319270583" sldId="266"/>
            <ac:graphicFrameMk id="4" creationId="{F9C4E2D6-0D1B-6496-1565-671C26D353E5}"/>
          </ac:graphicFrameMkLst>
        </pc:graphicFrameChg>
      </pc:sldChg>
      <pc:sldChg chg="modSp">
        <pc:chgData name="RM Koekemoer" userId="S::33538107@mynwu.ac.za::812eba6d-e31d-444b-a13c-458acb705475" providerId="AD" clId="Web-{368A50EB-9CCE-6CFD-578D-F7D7414C0865}" dt="2024-03-20T13:44:31.602" v="1613"/>
        <pc:sldMkLst>
          <pc:docMk/>
          <pc:sldMk cId="3123143759" sldId="267"/>
        </pc:sldMkLst>
        <pc:graphicFrameChg chg="mod modGraphic">
          <ac:chgData name="RM Koekemoer" userId="S::33538107@mynwu.ac.za::812eba6d-e31d-444b-a13c-458acb705475" providerId="AD" clId="Web-{368A50EB-9CCE-6CFD-578D-F7D7414C0865}" dt="2024-03-20T13:44:31.602" v="1613"/>
          <ac:graphicFrameMkLst>
            <pc:docMk/>
            <pc:sldMk cId="3123143759" sldId="267"/>
            <ac:graphicFrameMk id="4" creationId="{F9C4E2D6-0D1B-6496-1565-671C26D353E5}"/>
          </ac:graphicFrameMkLst>
        </pc:graphicFrameChg>
      </pc:sldChg>
      <pc:sldChg chg="modSp">
        <pc:chgData name="RM Koekemoer" userId="S::33538107@mynwu.ac.za::812eba6d-e31d-444b-a13c-458acb705475" providerId="AD" clId="Web-{368A50EB-9CCE-6CFD-578D-F7D7414C0865}" dt="2024-03-20T13:40:21.529" v="1213"/>
        <pc:sldMkLst>
          <pc:docMk/>
          <pc:sldMk cId="421999786" sldId="268"/>
        </pc:sldMkLst>
        <pc:graphicFrameChg chg="mod modGraphic">
          <ac:chgData name="RM Koekemoer" userId="S::33538107@mynwu.ac.za::812eba6d-e31d-444b-a13c-458acb705475" providerId="AD" clId="Web-{368A50EB-9CCE-6CFD-578D-F7D7414C0865}" dt="2024-03-20T13:40:21.529" v="1213"/>
          <ac:graphicFrameMkLst>
            <pc:docMk/>
            <pc:sldMk cId="421999786" sldId="268"/>
            <ac:graphicFrameMk id="4" creationId="{F9C4E2D6-0D1B-6496-1565-671C26D353E5}"/>
          </ac:graphicFrameMkLst>
        </pc:graphicFrameChg>
      </pc:sldChg>
      <pc:sldChg chg="modSp">
        <pc:chgData name="RM Koekemoer" userId="S::33538107@mynwu.ac.za::812eba6d-e31d-444b-a13c-458acb705475" providerId="AD" clId="Web-{368A50EB-9CCE-6CFD-578D-F7D7414C0865}" dt="2024-03-20T13:42:10.346" v="1481"/>
        <pc:sldMkLst>
          <pc:docMk/>
          <pc:sldMk cId="2133174406" sldId="269"/>
        </pc:sldMkLst>
        <pc:graphicFrameChg chg="mod modGraphic">
          <ac:chgData name="RM Koekemoer" userId="S::33538107@mynwu.ac.za::812eba6d-e31d-444b-a13c-458acb705475" providerId="AD" clId="Web-{368A50EB-9CCE-6CFD-578D-F7D7414C0865}" dt="2024-03-20T13:42:10.346" v="1481"/>
          <ac:graphicFrameMkLst>
            <pc:docMk/>
            <pc:sldMk cId="2133174406" sldId="269"/>
            <ac:graphicFrameMk id="4" creationId="{F9C4E2D6-0D1B-6496-1565-671C26D353E5}"/>
          </ac:graphicFrameMkLst>
        </pc:graphicFrameChg>
      </pc:sldChg>
      <pc:sldChg chg="modSp add del">
        <pc:chgData name="RM Koekemoer" userId="S::33538107@mynwu.ac.za::812eba6d-e31d-444b-a13c-458acb705475" providerId="AD" clId="Web-{368A50EB-9CCE-6CFD-578D-F7D7414C0865}" dt="2024-03-20T13:46:26.669" v="1921"/>
        <pc:sldMkLst>
          <pc:docMk/>
          <pc:sldMk cId="524761476" sldId="270"/>
        </pc:sldMkLst>
        <pc:graphicFrameChg chg="mod modGraphic">
          <ac:chgData name="RM Koekemoer" userId="S::33538107@mynwu.ac.za::812eba6d-e31d-444b-a13c-458acb705475" providerId="AD" clId="Web-{368A50EB-9CCE-6CFD-578D-F7D7414C0865}" dt="2024-03-20T13:46:26.669" v="1921"/>
          <ac:graphicFrameMkLst>
            <pc:docMk/>
            <pc:sldMk cId="524761476" sldId="270"/>
            <ac:graphicFrameMk id="4" creationId="{F9C4E2D6-0D1B-6496-1565-671C26D353E5}"/>
          </ac:graphicFrameMkLst>
        </pc:graphicFrameChg>
      </pc:sldChg>
      <pc:sldChg chg="del">
        <pc:chgData name="RM Koekemoer" userId="S::33538107@mynwu.ac.za::812eba6d-e31d-444b-a13c-458acb705475" providerId="AD" clId="Web-{368A50EB-9CCE-6CFD-578D-F7D7414C0865}" dt="2024-03-20T13:48:47.566" v="2366"/>
        <pc:sldMkLst>
          <pc:docMk/>
          <pc:sldMk cId="2570823185" sldId="271"/>
        </pc:sldMkLst>
      </pc:sldChg>
      <pc:sldChg chg="modSp add del">
        <pc:chgData name="RM Koekemoer" userId="S::33538107@mynwu.ac.za::812eba6d-e31d-444b-a13c-458acb705475" providerId="AD" clId="Web-{368A50EB-9CCE-6CFD-578D-F7D7414C0865}" dt="2024-03-20T13:48:37.409" v="2365"/>
        <pc:sldMkLst>
          <pc:docMk/>
          <pc:sldMk cId="1951596184" sldId="272"/>
        </pc:sldMkLst>
        <pc:graphicFrameChg chg="mod modGraphic">
          <ac:chgData name="RM Koekemoer" userId="S::33538107@mynwu.ac.za::812eba6d-e31d-444b-a13c-458acb705475" providerId="AD" clId="Web-{368A50EB-9CCE-6CFD-578D-F7D7414C0865}" dt="2024-03-20T13:48:37.409" v="2365"/>
          <ac:graphicFrameMkLst>
            <pc:docMk/>
            <pc:sldMk cId="1951596184" sldId="272"/>
            <ac:graphicFrameMk id="4" creationId="{F9C4E2D6-0D1B-6496-1565-671C26D353E5}"/>
          </ac:graphicFrameMkLst>
        </pc:graphicFrameChg>
      </pc:sldChg>
      <pc:sldChg chg="add del">
        <pc:chgData name="RM Koekemoer" userId="S::33538107@mynwu.ac.za::812eba6d-e31d-444b-a13c-458acb705475" providerId="AD" clId="Web-{368A50EB-9CCE-6CFD-578D-F7D7414C0865}" dt="2024-03-20T13:49:07.816" v="2367"/>
        <pc:sldMkLst>
          <pc:docMk/>
          <pc:sldMk cId="3741010147" sldId="273"/>
        </pc:sldMkLst>
      </pc:sldChg>
      <pc:sldChg chg="del">
        <pc:chgData name="RM Koekemoer" userId="S::33538107@mynwu.ac.za::812eba6d-e31d-444b-a13c-458acb705475" providerId="AD" clId="Web-{368A50EB-9CCE-6CFD-578D-F7D7414C0865}" dt="2024-03-20T13:49:09.723" v="2368"/>
        <pc:sldMkLst>
          <pc:docMk/>
          <pc:sldMk cId="3073947316" sldId="274"/>
        </pc:sldMkLst>
      </pc:sldChg>
      <pc:sldChg chg="del">
        <pc:chgData name="RM Koekemoer" userId="S::33538107@mynwu.ac.za::812eba6d-e31d-444b-a13c-458acb705475" providerId="AD" clId="Web-{368A50EB-9CCE-6CFD-578D-F7D7414C0865}" dt="2024-03-20T13:49:11.926" v="2369"/>
        <pc:sldMkLst>
          <pc:docMk/>
          <pc:sldMk cId="654825984" sldId="275"/>
        </pc:sldMkLst>
      </pc:sldChg>
      <pc:sldChg chg="modSp">
        <pc:chgData name="RM Koekemoer" userId="S::33538107@mynwu.ac.za::812eba6d-e31d-444b-a13c-458acb705475" providerId="AD" clId="Web-{368A50EB-9CCE-6CFD-578D-F7D7414C0865}" dt="2024-03-20T13:55:21.629" v="3361"/>
        <pc:sldMkLst>
          <pc:docMk/>
          <pc:sldMk cId="3355229446" sldId="277"/>
        </pc:sldMkLst>
        <pc:graphicFrameChg chg="mod modGraphic">
          <ac:chgData name="RM Koekemoer" userId="S::33538107@mynwu.ac.za::812eba6d-e31d-444b-a13c-458acb705475" providerId="AD" clId="Web-{368A50EB-9CCE-6CFD-578D-F7D7414C0865}" dt="2024-03-20T13:55:21.629" v="3361"/>
          <ac:graphicFrameMkLst>
            <pc:docMk/>
            <pc:sldMk cId="3355229446" sldId="277"/>
            <ac:graphicFrameMk id="4" creationId="{F9C4E2D6-0D1B-6496-1565-671C26D353E5}"/>
          </ac:graphicFrameMkLst>
        </pc:graphicFrameChg>
      </pc:sldChg>
      <pc:sldChg chg="del">
        <pc:chgData name="RM Koekemoer" userId="S::33538107@mynwu.ac.za::812eba6d-e31d-444b-a13c-458acb705475" providerId="AD" clId="Web-{368A50EB-9CCE-6CFD-578D-F7D7414C0865}" dt="2024-03-20T13:55:40.255" v="3362"/>
        <pc:sldMkLst>
          <pc:docMk/>
          <pc:sldMk cId="330534703" sldId="278"/>
        </pc:sldMkLst>
      </pc:sldChg>
      <pc:sldChg chg="del">
        <pc:chgData name="RM Koekemoer" userId="S::33538107@mynwu.ac.za::812eba6d-e31d-444b-a13c-458acb705475" providerId="AD" clId="Web-{368A50EB-9CCE-6CFD-578D-F7D7414C0865}" dt="2024-03-20T13:55:51.536" v="3364"/>
        <pc:sldMkLst>
          <pc:docMk/>
          <pc:sldMk cId="3479928414" sldId="280"/>
        </pc:sldMkLst>
      </pc:sldChg>
      <pc:sldChg chg="del">
        <pc:chgData name="RM Koekemoer" userId="S::33538107@mynwu.ac.za::812eba6d-e31d-444b-a13c-458acb705475" providerId="AD" clId="Web-{368A50EB-9CCE-6CFD-578D-F7D7414C0865}" dt="2024-03-20T13:55:46.989" v="3363"/>
        <pc:sldMkLst>
          <pc:docMk/>
          <pc:sldMk cId="1146255571" sldId="282"/>
        </pc:sldMkLst>
      </pc:sldChg>
      <pc:sldChg chg="modSp add replId">
        <pc:chgData name="RM Koekemoer" userId="S::33538107@mynwu.ac.za::812eba6d-e31d-444b-a13c-458acb705475" providerId="AD" clId="Web-{368A50EB-9CCE-6CFD-578D-F7D7414C0865}" dt="2024-03-20T13:56:12.115" v="3395"/>
        <pc:sldMkLst>
          <pc:docMk/>
          <pc:sldMk cId="3357885135" sldId="285"/>
        </pc:sldMkLst>
        <pc:graphicFrameChg chg="mod modGraphic">
          <ac:chgData name="RM Koekemoer" userId="S::33538107@mynwu.ac.za::812eba6d-e31d-444b-a13c-458acb705475" providerId="AD" clId="Web-{368A50EB-9CCE-6CFD-578D-F7D7414C0865}" dt="2024-03-20T13:56:12.115" v="3395"/>
          <ac:graphicFrameMkLst>
            <pc:docMk/>
            <pc:sldMk cId="3357885135" sldId="285"/>
            <ac:graphicFrameMk id="4" creationId="{F9C4E2D6-0D1B-6496-1565-671C26D353E5}"/>
          </ac:graphicFrameMkLst>
        </pc:graphicFrameChg>
      </pc:sldChg>
    </pc:docChg>
  </pc:docChgLst>
  <pc:docChgLst>
    <pc:chgData name="D De Jager" userId="S::41669436@mynwu.ac.za::1c86a497-715a-45f8-b0fc-71f1f6d11e80" providerId="AD" clId="Web-{AAA7BB65-43DE-18CE-7EDB-202B8AC37E69}"/>
    <pc:docChg chg="addSld delSld modSld addMainMaster delMainMaster">
      <pc:chgData name="D De Jager" userId="S::41669436@mynwu.ac.za::1c86a497-715a-45f8-b0fc-71f1f6d11e80" providerId="AD" clId="Web-{AAA7BB65-43DE-18CE-7EDB-202B8AC37E69}" dt="2024-03-14T15:00:54.635" v="337" actId="1076"/>
      <pc:docMkLst>
        <pc:docMk/>
      </pc:docMkLst>
      <pc:sldChg chg="addSp delSp modSp del mod setBg modClrScheme chgLayout">
        <pc:chgData name="D De Jager" userId="S::41669436@mynwu.ac.za::1c86a497-715a-45f8-b0fc-71f1f6d11e80" providerId="AD" clId="Web-{AAA7BB65-43DE-18CE-7EDB-202B8AC37E69}" dt="2024-03-14T13:49:27.724" v="5"/>
        <pc:sldMkLst>
          <pc:docMk/>
          <pc:sldMk cId="109857222" sldId="256"/>
        </pc:sldMkLst>
        <pc:spChg chg="mod">
          <ac:chgData name="D De Jager" userId="S::41669436@mynwu.ac.za::1c86a497-715a-45f8-b0fc-71f1f6d11e80" providerId="AD" clId="Web-{AAA7BB65-43DE-18CE-7EDB-202B8AC37E69}" dt="2024-03-14T13:48:57.286" v="0"/>
          <ac:spMkLst>
            <pc:docMk/>
            <pc:sldMk cId="109857222" sldId="256"/>
            <ac:spMk id="2" creationId="{00000000-0000-0000-0000-000000000000}"/>
          </ac:spMkLst>
        </pc:spChg>
        <pc:spChg chg="mod">
          <ac:chgData name="D De Jager" userId="S::41669436@mynwu.ac.za::1c86a497-715a-45f8-b0fc-71f1f6d11e80" providerId="AD" clId="Web-{AAA7BB65-43DE-18CE-7EDB-202B8AC37E69}" dt="2024-03-14T13:48:57.286" v="0"/>
          <ac:spMkLst>
            <pc:docMk/>
            <pc:sldMk cId="109857222" sldId="256"/>
            <ac:spMk id="3" creationId="{00000000-0000-0000-0000-000000000000}"/>
          </ac:spMkLst>
        </pc:spChg>
        <pc:spChg chg="add del">
          <ac:chgData name="D De Jager" userId="S::41669436@mynwu.ac.za::1c86a497-715a-45f8-b0fc-71f1f6d11e80" providerId="AD" clId="Web-{AAA7BB65-43DE-18CE-7EDB-202B8AC37E69}" dt="2024-03-14T13:49:15.037" v="3"/>
          <ac:spMkLst>
            <pc:docMk/>
            <pc:sldMk cId="109857222" sldId="256"/>
            <ac:spMk id="9" creationId="{945D478C-A9A5-4832-89D8-703607711BB1}"/>
          </ac:spMkLst>
        </pc:spChg>
        <pc:spChg chg="add">
          <ac:chgData name="D De Jager" userId="S::41669436@mynwu.ac.za::1c86a497-715a-45f8-b0fc-71f1f6d11e80" providerId="AD" clId="Web-{AAA7BB65-43DE-18CE-7EDB-202B8AC37E69}" dt="2024-03-14T13:48:57.286" v="0"/>
          <ac:spMkLst>
            <pc:docMk/>
            <pc:sldMk cId="109857222" sldId="256"/>
            <ac:spMk id="11" creationId="{6070DF15-E754-42BB-9A78-F070643B1F41}"/>
          </ac:spMkLst>
        </pc:spChg>
        <pc:grpChg chg="add del">
          <ac:chgData name="D De Jager" userId="S::41669436@mynwu.ac.za::1c86a497-715a-45f8-b0fc-71f1f6d11e80" providerId="AD" clId="Web-{AAA7BB65-43DE-18CE-7EDB-202B8AC37E69}" dt="2024-03-14T13:49:15.037" v="2"/>
          <ac:grpSpMkLst>
            <pc:docMk/>
            <pc:sldMk cId="109857222" sldId="256"/>
            <ac:grpSpMk id="13" creationId="{67A83510-2790-4866-911D-2E1588DF5FCC}"/>
          </ac:grpSpMkLst>
        </pc:grpChg>
        <pc:picChg chg="add mod">
          <ac:chgData name="D De Jager" userId="S::41669436@mynwu.ac.za::1c86a497-715a-45f8-b0fc-71f1f6d11e80" providerId="AD" clId="Web-{AAA7BB65-43DE-18CE-7EDB-202B8AC37E69}" dt="2024-03-14T13:49:19.005" v="4" actId="1076"/>
          <ac:picMkLst>
            <pc:docMk/>
            <pc:sldMk cId="109857222" sldId="256"/>
            <ac:picMk id="4" creationId="{1D8A7A7F-0C0C-2F67-3FC9-28B338A9E2F3}"/>
          </ac:picMkLst>
        </pc:picChg>
      </pc:sldChg>
      <pc:sldChg chg="addSp delSp modSp new mod setBg modClrScheme setClrOvrMap chgLayout">
        <pc:chgData name="D De Jager" userId="S::41669436@mynwu.ac.za::1c86a497-715a-45f8-b0fc-71f1f6d11e80" providerId="AD" clId="Web-{AAA7BB65-43DE-18CE-7EDB-202B8AC37E69}" dt="2024-03-14T14:12:14.083" v="331" actId="20577"/>
        <pc:sldMkLst>
          <pc:docMk/>
          <pc:sldMk cId="2165031192" sldId="256"/>
        </pc:sldMkLst>
        <pc:spChg chg="mod">
          <ac:chgData name="D De Jager" userId="S::41669436@mynwu.ac.za::1c86a497-715a-45f8-b0fc-71f1f6d11e80" providerId="AD" clId="Web-{AAA7BB65-43DE-18CE-7EDB-202B8AC37E69}" dt="2024-03-14T13:55:28.092" v="102" actId="1076"/>
          <ac:spMkLst>
            <pc:docMk/>
            <pc:sldMk cId="2165031192" sldId="256"/>
            <ac:spMk id="2" creationId="{F5021516-23CC-4C23-5575-FCE74554C824}"/>
          </ac:spMkLst>
        </pc:spChg>
        <pc:spChg chg="mod">
          <ac:chgData name="D De Jager" userId="S::41669436@mynwu.ac.za::1c86a497-715a-45f8-b0fc-71f1f6d11e80" providerId="AD" clId="Web-{AAA7BB65-43DE-18CE-7EDB-202B8AC37E69}" dt="2024-03-14T13:55:28.092" v="104" actId="1076"/>
          <ac:spMkLst>
            <pc:docMk/>
            <pc:sldMk cId="2165031192" sldId="256"/>
            <ac:spMk id="3" creationId="{AE0E462A-E9E9-993C-64E0-A71968F8994B}"/>
          </ac:spMkLst>
        </pc:spChg>
        <pc:spChg chg="add del">
          <ac:chgData name="D De Jager" userId="S::41669436@mynwu.ac.za::1c86a497-715a-45f8-b0fc-71f1f6d11e80" providerId="AD" clId="Web-{AAA7BB65-43DE-18CE-7EDB-202B8AC37E69}" dt="2024-03-14T13:54:45.372" v="94"/>
          <ac:spMkLst>
            <pc:docMk/>
            <pc:sldMk cId="2165031192" sldId="256"/>
            <ac:spMk id="5" creationId="{90E701D1-A34F-CF86-7316-8761C7835E03}"/>
          </ac:spMkLst>
        </pc:spChg>
        <pc:spChg chg="add del">
          <ac:chgData name="D De Jager" userId="S::41669436@mynwu.ac.za::1c86a497-715a-45f8-b0fc-71f1f6d11e80" providerId="AD" clId="Web-{AAA7BB65-43DE-18CE-7EDB-202B8AC37E69}" dt="2024-03-14T13:54:41.513" v="93"/>
          <ac:spMkLst>
            <pc:docMk/>
            <pc:sldMk cId="2165031192" sldId="256"/>
            <ac:spMk id="6" creationId="{BEE3F8D5-7E20-29AE-F125-2660BD505F5B}"/>
          </ac:spMkLst>
        </pc:spChg>
        <pc:spChg chg="add mod">
          <ac:chgData name="D De Jager" userId="S::41669436@mynwu.ac.za::1c86a497-715a-45f8-b0fc-71f1f6d11e80" providerId="AD" clId="Web-{AAA7BB65-43DE-18CE-7EDB-202B8AC37E69}" dt="2024-03-14T13:55:28.092" v="103" actId="1076"/>
          <ac:spMkLst>
            <pc:docMk/>
            <pc:sldMk cId="2165031192" sldId="256"/>
            <ac:spMk id="7" creationId="{02D7C5F0-51F8-88F1-1B70-67A1DF0F3101}"/>
          </ac:spMkLst>
        </pc:spChg>
        <pc:spChg chg="add">
          <ac:chgData name="D De Jager" userId="S::41669436@mynwu.ac.za::1c86a497-715a-45f8-b0fc-71f1f6d11e80" providerId="AD" clId="Web-{AAA7BB65-43DE-18CE-7EDB-202B8AC37E69}" dt="2024-03-14T13:51:52.399" v="24"/>
          <ac:spMkLst>
            <pc:docMk/>
            <pc:sldMk cId="2165031192" sldId="256"/>
            <ac:spMk id="9" creationId="{33E93247-6229-44AB-A550-739E971E690B}"/>
          </ac:spMkLst>
        </pc:spChg>
        <pc:spChg chg="add mod">
          <ac:chgData name="D De Jager" userId="S::41669436@mynwu.ac.za::1c86a497-715a-45f8-b0fc-71f1f6d11e80" providerId="AD" clId="Web-{AAA7BB65-43DE-18CE-7EDB-202B8AC37E69}" dt="2024-03-14T14:12:14.083" v="331" actId="20577"/>
          <ac:spMkLst>
            <pc:docMk/>
            <pc:sldMk cId="2165031192" sldId="256"/>
            <ac:spMk id="10" creationId="{61E93C29-D069-A494-2FCD-74735F91A2C4}"/>
          </ac:spMkLst>
        </pc:spChg>
        <pc:spChg chg="add">
          <ac:chgData name="D De Jager" userId="S::41669436@mynwu.ac.za::1c86a497-715a-45f8-b0fc-71f1f6d11e80" providerId="AD" clId="Web-{AAA7BB65-43DE-18CE-7EDB-202B8AC37E69}" dt="2024-03-14T13:51:52.399" v="24"/>
          <ac:spMkLst>
            <pc:docMk/>
            <pc:sldMk cId="2165031192" sldId="256"/>
            <ac:spMk id="13" creationId="{060983C2-71F2-1B5E-5402-3E2E5AB42494}"/>
          </ac:spMkLst>
        </pc:spChg>
        <pc:spChg chg="add del">
          <ac:chgData name="D De Jager" userId="S::41669436@mynwu.ac.za::1c86a497-715a-45f8-b0fc-71f1f6d11e80" providerId="AD" clId="Web-{AAA7BB65-43DE-18CE-7EDB-202B8AC37E69}" dt="2024-03-14T13:52:09.025" v="27"/>
          <ac:spMkLst>
            <pc:docMk/>
            <pc:sldMk cId="2165031192" sldId="256"/>
            <ac:spMk id="15" creationId="{2165A4AE-FFE9-B2D5-017C-17337DDB3F3B}"/>
          </ac:spMkLst>
        </pc:spChg>
        <pc:spChg chg="add del">
          <ac:chgData name="D De Jager" userId="S::41669436@mynwu.ac.za::1c86a497-715a-45f8-b0fc-71f1f6d11e80" providerId="AD" clId="Web-{AAA7BB65-43DE-18CE-7EDB-202B8AC37E69}" dt="2024-03-14T13:53:30.152" v="69"/>
          <ac:spMkLst>
            <pc:docMk/>
            <pc:sldMk cId="2165031192" sldId="256"/>
            <ac:spMk id="17" creationId="{90E701D1-A34F-CF86-7316-8761C7835E03}"/>
          </ac:spMkLst>
        </pc:spChg>
        <pc:picChg chg="add">
          <ac:chgData name="D De Jager" userId="S::41669436@mynwu.ac.za::1c86a497-715a-45f8-b0fc-71f1f6d11e80" providerId="AD" clId="Web-{AAA7BB65-43DE-18CE-7EDB-202B8AC37E69}" dt="2024-03-14T13:51:52.399" v="24"/>
          <ac:picMkLst>
            <pc:docMk/>
            <pc:sldMk cId="2165031192" sldId="256"/>
            <ac:picMk id="4" creationId="{BF38C720-F722-5A00-FED1-0E7F98FA2BB9}"/>
          </ac:picMkLst>
        </pc:picChg>
        <pc:cxnChg chg="add">
          <ac:chgData name="D De Jager" userId="S::41669436@mynwu.ac.za::1c86a497-715a-45f8-b0fc-71f1f6d11e80" providerId="AD" clId="Web-{AAA7BB65-43DE-18CE-7EDB-202B8AC37E69}" dt="2024-03-14T13:51:52.399" v="24"/>
          <ac:cxnSpMkLst>
            <pc:docMk/>
            <pc:sldMk cId="2165031192" sldId="256"/>
            <ac:cxnSpMk id="11" creationId="{EE2E603F-4A95-4FE8-BB06-211DFD75DBEF}"/>
          </ac:cxnSpMkLst>
        </pc:cxnChg>
      </pc:sldChg>
      <pc:sldChg chg="addSp modSp new del mod setBg modClrScheme chgLayout">
        <pc:chgData name="D De Jager" userId="S::41669436@mynwu.ac.za::1c86a497-715a-45f8-b0fc-71f1f6d11e80" providerId="AD" clId="Web-{AAA7BB65-43DE-18CE-7EDB-202B8AC37E69}" dt="2024-03-14T13:51:32.180" v="22"/>
        <pc:sldMkLst>
          <pc:docMk/>
          <pc:sldMk cId="3328422945" sldId="256"/>
        </pc:sldMkLst>
        <pc:spChg chg="mod">
          <ac:chgData name="D De Jager" userId="S::41669436@mynwu.ac.za::1c86a497-715a-45f8-b0fc-71f1f6d11e80" providerId="AD" clId="Web-{AAA7BB65-43DE-18CE-7EDB-202B8AC37E69}" dt="2024-03-14T13:50:13.616" v="17" actId="20577"/>
          <ac:spMkLst>
            <pc:docMk/>
            <pc:sldMk cId="3328422945" sldId="256"/>
            <ac:spMk id="2" creationId="{D8B07FF0-74F4-C008-DEDC-A2D70CD63347}"/>
          </ac:spMkLst>
        </pc:spChg>
        <pc:spChg chg="mod">
          <ac:chgData name="D De Jager" userId="S::41669436@mynwu.ac.za::1c86a497-715a-45f8-b0fc-71f1f6d11e80" providerId="AD" clId="Web-{AAA7BB65-43DE-18CE-7EDB-202B8AC37E69}" dt="2024-03-14T13:49:52.006" v="7"/>
          <ac:spMkLst>
            <pc:docMk/>
            <pc:sldMk cId="3328422945" sldId="256"/>
            <ac:spMk id="3" creationId="{EB2F16D7-2C13-FD81-9B02-70CBEC3583D2}"/>
          </ac:spMkLst>
        </pc:spChg>
        <pc:spChg chg="add">
          <ac:chgData name="D De Jager" userId="S::41669436@mynwu.ac.za::1c86a497-715a-45f8-b0fc-71f1f6d11e80" providerId="AD" clId="Web-{AAA7BB65-43DE-18CE-7EDB-202B8AC37E69}" dt="2024-03-14T13:49:52.006" v="7"/>
          <ac:spMkLst>
            <pc:docMk/>
            <pc:sldMk cId="3328422945" sldId="256"/>
            <ac:spMk id="9" creationId="{A5D0B0D3-D735-4619-AA45-B57B791E1744}"/>
          </ac:spMkLst>
        </pc:spChg>
        <pc:spChg chg="add">
          <ac:chgData name="D De Jager" userId="S::41669436@mynwu.ac.za::1c86a497-715a-45f8-b0fc-71f1f6d11e80" providerId="AD" clId="Web-{AAA7BB65-43DE-18CE-7EDB-202B8AC37E69}" dt="2024-03-14T13:49:52.006" v="7"/>
          <ac:spMkLst>
            <pc:docMk/>
            <pc:sldMk cId="3328422945" sldId="256"/>
            <ac:spMk id="11" creationId="{25A2CBEC-4F23-437D-9D03-9968C9B79790}"/>
          </ac:spMkLst>
        </pc:spChg>
        <pc:spChg chg="add">
          <ac:chgData name="D De Jager" userId="S::41669436@mynwu.ac.za::1c86a497-715a-45f8-b0fc-71f1f6d11e80" providerId="AD" clId="Web-{AAA7BB65-43DE-18CE-7EDB-202B8AC37E69}" dt="2024-03-14T13:49:52.006" v="7"/>
          <ac:spMkLst>
            <pc:docMk/>
            <pc:sldMk cId="3328422945" sldId="256"/>
            <ac:spMk id="21" creationId="{6264A856-A4F6-4068-9AC3-7B38A00DA75A}"/>
          </ac:spMkLst>
        </pc:spChg>
        <pc:grpChg chg="add">
          <ac:chgData name="D De Jager" userId="S::41669436@mynwu.ac.za::1c86a497-715a-45f8-b0fc-71f1f6d11e80" providerId="AD" clId="Web-{AAA7BB65-43DE-18CE-7EDB-202B8AC37E69}" dt="2024-03-14T13:49:52.006" v="7"/>
          <ac:grpSpMkLst>
            <pc:docMk/>
            <pc:sldMk cId="3328422945" sldId="256"/>
            <ac:grpSpMk id="13" creationId="{DBBA0A0D-8F6A-400A-9E49-8C008E2C7DB1}"/>
          </ac:grpSpMkLst>
        </pc:grpChg>
        <pc:grpChg chg="add">
          <ac:chgData name="D De Jager" userId="S::41669436@mynwu.ac.za::1c86a497-715a-45f8-b0fc-71f1f6d11e80" providerId="AD" clId="Web-{AAA7BB65-43DE-18CE-7EDB-202B8AC37E69}" dt="2024-03-14T13:49:52.006" v="7"/>
          <ac:grpSpMkLst>
            <pc:docMk/>
            <pc:sldMk cId="3328422945" sldId="256"/>
            <ac:grpSpMk id="23" creationId="{C2983E8C-44FB-463B-B6B0-B53E96ACCD72}"/>
          </ac:grpSpMkLst>
        </pc:grpChg>
        <pc:picChg chg="add mod">
          <ac:chgData name="D De Jager" userId="S::41669436@mynwu.ac.za::1c86a497-715a-45f8-b0fc-71f1f6d11e80" providerId="AD" clId="Web-{AAA7BB65-43DE-18CE-7EDB-202B8AC37E69}" dt="2024-03-14T13:50:17.475" v="19" actId="1076"/>
          <ac:picMkLst>
            <pc:docMk/>
            <pc:sldMk cId="3328422945" sldId="256"/>
            <ac:picMk id="4" creationId="{9852FFEE-B5DC-FA4E-C130-A724D05250B2}"/>
          </ac:picMkLst>
        </pc:picChg>
      </pc:sldChg>
      <pc:sldChg chg="new del">
        <pc:chgData name="D De Jager" userId="S::41669436@mynwu.ac.za::1c86a497-715a-45f8-b0fc-71f1f6d11e80" providerId="AD" clId="Web-{AAA7BB65-43DE-18CE-7EDB-202B8AC37E69}" dt="2024-03-14T13:51:29.868" v="21"/>
        <pc:sldMkLst>
          <pc:docMk/>
          <pc:sldMk cId="2534809813" sldId="257"/>
        </pc:sldMkLst>
      </pc:sldChg>
      <pc:sldChg chg="addSp delSp modSp new mod setBg modClrScheme chgLayout">
        <pc:chgData name="D De Jager" userId="S::41669436@mynwu.ac.za::1c86a497-715a-45f8-b0fc-71f1f6d11e80" providerId="AD" clId="Web-{AAA7BB65-43DE-18CE-7EDB-202B8AC37E69}" dt="2024-03-14T15:00:54.635" v="337" actId="1076"/>
        <pc:sldMkLst>
          <pc:docMk/>
          <pc:sldMk cId="3340638065" sldId="257"/>
        </pc:sldMkLst>
        <pc:spChg chg="mod ord">
          <ac:chgData name="D De Jager" userId="S::41669436@mynwu.ac.za::1c86a497-715a-45f8-b0fc-71f1f6d11e80" providerId="AD" clId="Web-{AAA7BB65-43DE-18CE-7EDB-202B8AC37E69}" dt="2024-03-14T14:09:00.344" v="273"/>
          <ac:spMkLst>
            <pc:docMk/>
            <pc:sldMk cId="3340638065" sldId="257"/>
            <ac:spMk id="2" creationId="{1B8DD163-02E3-0D6E-125D-4700CA2C2562}"/>
          </ac:spMkLst>
        </pc:spChg>
        <pc:spChg chg="del mod">
          <ac:chgData name="D De Jager" userId="S::41669436@mynwu.ac.za::1c86a497-715a-45f8-b0fc-71f1f6d11e80" providerId="AD" clId="Web-{AAA7BB65-43DE-18CE-7EDB-202B8AC37E69}" dt="2024-03-14T14:01:24.662" v="120"/>
          <ac:spMkLst>
            <pc:docMk/>
            <pc:sldMk cId="3340638065" sldId="257"/>
            <ac:spMk id="3" creationId="{0F51C7B1-544B-DF63-C7D8-940DB0DD749A}"/>
          </ac:spMkLst>
        </pc:spChg>
        <pc:spChg chg="add mod">
          <ac:chgData name="D De Jager" userId="S::41669436@mynwu.ac.za::1c86a497-715a-45f8-b0fc-71f1f6d11e80" providerId="AD" clId="Web-{AAA7BB65-43DE-18CE-7EDB-202B8AC37E69}" dt="2024-03-14T15:00:54.635" v="337" actId="1076"/>
          <ac:spMkLst>
            <pc:docMk/>
            <pc:sldMk cId="3340638065" sldId="257"/>
            <ac:spMk id="3" creationId="{C8E4E583-0F2E-7013-F3CE-263A2F1DBF49}"/>
          </ac:spMkLst>
        </pc:spChg>
        <pc:spChg chg="add mod ord">
          <ac:chgData name="D De Jager" userId="S::41669436@mynwu.ac.za::1c86a497-715a-45f8-b0fc-71f1f6d11e80" providerId="AD" clId="Web-{AAA7BB65-43DE-18CE-7EDB-202B8AC37E69}" dt="2024-03-14T15:00:54.588" v="336" actId="1076"/>
          <ac:spMkLst>
            <pc:docMk/>
            <pc:sldMk cId="3340638065" sldId="257"/>
            <ac:spMk id="4" creationId="{E791159D-7E13-9EE0-291E-CE376B34908C}"/>
          </ac:spMkLst>
        </pc:spChg>
        <pc:spChg chg="add">
          <ac:chgData name="D De Jager" userId="S::41669436@mynwu.ac.za::1c86a497-715a-45f8-b0fc-71f1f6d11e80" providerId="AD" clId="Web-{AAA7BB65-43DE-18CE-7EDB-202B8AC37E69}" dt="2024-03-14T14:05:30.090" v="248"/>
          <ac:spMkLst>
            <pc:docMk/>
            <pc:sldMk cId="3340638065" sldId="257"/>
            <ac:spMk id="9" creationId="{B4CE5841-C184-4A70-A609-5FE4A50783C7}"/>
          </ac:spMkLst>
        </pc:spChg>
        <pc:spChg chg="add">
          <ac:chgData name="D De Jager" userId="S::41669436@mynwu.ac.za::1c86a497-715a-45f8-b0fc-71f1f6d11e80" providerId="AD" clId="Web-{AAA7BB65-43DE-18CE-7EDB-202B8AC37E69}" dt="2024-03-14T14:05:30.090" v="248"/>
          <ac:spMkLst>
            <pc:docMk/>
            <pc:sldMk cId="3340638065" sldId="257"/>
            <ac:spMk id="11" creationId="{CD1AAA2C-FBBE-42AA-B869-31D524B7653F}"/>
          </ac:spMkLst>
        </pc:spChg>
        <pc:spChg chg="add">
          <ac:chgData name="D De Jager" userId="S::41669436@mynwu.ac.za::1c86a497-715a-45f8-b0fc-71f1f6d11e80" providerId="AD" clId="Web-{AAA7BB65-43DE-18CE-7EDB-202B8AC37E69}" dt="2024-03-14T14:05:30.090" v="248"/>
          <ac:spMkLst>
            <pc:docMk/>
            <pc:sldMk cId="3340638065" sldId="257"/>
            <ac:spMk id="13" creationId="{5F937BBF-9326-4230-AB1B-F1795E350559}"/>
          </ac:spMkLst>
        </pc:spChg>
      </pc:sldChg>
      <pc:sldChg chg="modSp new">
        <pc:chgData name="D De Jager" userId="S::41669436@mynwu.ac.za::1c86a497-715a-45f8-b0fc-71f1f6d11e80" providerId="AD" clId="Web-{AAA7BB65-43DE-18CE-7EDB-202B8AC37E69}" dt="2024-03-14T14:10:56.753" v="284" actId="20577"/>
        <pc:sldMkLst>
          <pc:docMk/>
          <pc:sldMk cId="685411342" sldId="258"/>
        </pc:sldMkLst>
        <pc:spChg chg="mod">
          <ac:chgData name="D De Jager" userId="S::41669436@mynwu.ac.za::1c86a497-715a-45f8-b0fc-71f1f6d11e80" providerId="AD" clId="Web-{AAA7BB65-43DE-18CE-7EDB-202B8AC37E69}" dt="2024-03-14T14:10:56.753" v="284" actId="20577"/>
          <ac:spMkLst>
            <pc:docMk/>
            <pc:sldMk cId="685411342" sldId="258"/>
            <ac:spMk id="2" creationId="{FB56492B-39C4-A41F-0344-1EC5D73C7A03}"/>
          </ac:spMkLst>
        </pc:spChg>
      </pc:sldChg>
      <pc:sldChg chg="modSp new del mod modClrScheme chgLayout">
        <pc:chgData name="D De Jager" userId="S::41669436@mynwu.ac.za::1c86a497-715a-45f8-b0fc-71f1f6d11e80" providerId="AD" clId="Web-{AAA7BB65-43DE-18CE-7EDB-202B8AC37E69}" dt="2024-03-14T14:01:06.505" v="119"/>
        <pc:sldMkLst>
          <pc:docMk/>
          <pc:sldMk cId="3267951440" sldId="258"/>
        </pc:sldMkLst>
        <pc:spChg chg="mod ord">
          <ac:chgData name="D De Jager" userId="S::41669436@mynwu.ac.za::1c86a497-715a-45f8-b0fc-71f1f6d11e80" providerId="AD" clId="Web-{AAA7BB65-43DE-18CE-7EDB-202B8AC37E69}" dt="2024-03-14T14:00:56.005" v="118"/>
          <ac:spMkLst>
            <pc:docMk/>
            <pc:sldMk cId="3267951440" sldId="258"/>
            <ac:spMk id="2" creationId="{A47B8807-122B-7F8C-6F85-BA006A28CD89}"/>
          </ac:spMkLst>
        </pc:spChg>
        <pc:spChg chg="mod ord">
          <ac:chgData name="D De Jager" userId="S::41669436@mynwu.ac.za::1c86a497-715a-45f8-b0fc-71f1f6d11e80" providerId="AD" clId="Web-{AAA7BB65-43DE-18CE-7EDB-202B8AC37E69}" dt="2024-03-14T14:00:56.005" v="118"/>
          <ac:spMkLst>
            <pc:docMk/>
            <pc:sldMk cId="3267951440" sldId="258"/>
            <ac:spMk id="3" creationId="{372F198F-159C-A917-53FD-15E5321C54BC}"/>
          </ac:spMkLst>
        </pc:spChg>
      </pc:sldChg>
      <pc:sldChg chg="modSp new">
        <pc:chgData name="D De Jager" userId="S::41669436@mynwu.ac.za::1c86a497-715a-45f8-b0fc-71f1f6d11e80" providerId="AD" clId="Web-{AAA7BB65-43DE-18CE-7EDB-202B8AC37E69}" dt="2024-03-14T14:11:17.332" v="305" actId="14100"/>
        <pc:sldMkLst>
          <pc:docMk/>
          <pc:sldMk cId="3603431525" sldId="259"/>
        </pc:sldMkLst>
        <pc:spChg chg="mod">
          <ac:chgData name="D De Jager" userId="S::41669436@mynwu.ac.za::1c86a497-715a-45f8-b0fc-71f1f6d11e80" providerId="AD" clId="Web-{AAA7BB65-43DE-18CE-7EDB-202B8AC37E69}" dt="2024-03-14T14:11:17.332" v="305" actId="14100"/>
          <ac:spMkLst>
            <pc:docMk/>
            <pc:sldMk cId="3603431525" sldId="259"/>
            <ac:spMk id="2" creationId="{2F3893E4-D3C5-13CC-DC4F-EF6F6287825B}"/>
          </ac:spMkLst>
        </pc:spChg>
      </pc:sldChg>
      <pc:sldChg chg="modSp new">
        <pc:chgData name="D De Jager" userId="S::41669436@mynwu.ac.za::1c86a497-715a-45f8-b0fc-71f1f6d11e80" providerId="AD" clId="Web-{AAA7BB65-43DE-18CE-7EDB-202B8AC37E69}" dt="2024-03-14T14:11:36.848" v="323" actId="20577"/>
        <pc:sldMkLst>
          <pc:docMk/>
          <pc:sldMk cId="945787325" sldId="260"/>
        </pc:sldMkLst>
        <pc:spChg chg="mod">
          <ac:chgData name="D De Jager" userId="S::41669436@mynwu.ac.za::1c86a497-715a-45f8-b0fc-71f1f6d11e80" providerId="AD" clId="Web-{AAA7BB65-43DE-18CE-7EDB-202B8AC37E69}" dt="2024-03-14T14:11:36.848" v="323" actId="20577"/>
          <ac:spMkLst>
            <pc:docMk/>
            <pc:sldMk cId="945787325" sldId="260"/>
            <ac:spMk id="2" creationId="{EE56EFF9-F085-502B-1466-A7DBCB33E3BD}"/>
          </ac:spMkLst>
        </pc:spChg>
      </pc:sldChg>
      <pc:sldMasterChg chg="del delSldLayout">
        <pc:chgData name="D De Jager" userId="S::41669436@mynwu.ac.za::1c86a497-715a-45f8-b0fc-71f1f6d11e80" providerId="AD" clId="Web-{AAA7BB65-43DE-18CE-7EDB-202B8AC37E69}" dt="2024-03-14T13:48:57.286" v="0"/>
        <pc:sldMasterMkLst>
          <pc:docMk/>
          <pc:sldMasterMk cId="2460954070" sldId="2147483660"/>
        </pc:sldMasterMkLst>
        <pc:sldLayoutChg chg="del">
          <pc:chgData name="D De Jager" userId="S::41669436@mynwu.ac.za::1c86a497-715a-45f8-b0fc-71f1f6d11e80" providerId="AD" clId="Web-{AAA7BB65-43DE-18CE-7EDB-202B8AC37E69}" dt="2024-03-14T13:48:57.286" v="0"/>
          <pc:sldLayoutMkLst>
            <pc:docMk/>
            <pc:sldMasterMk cId="2460954070" sldId="2147483660"/>
            <pc:sldLayoutMk cId="2385387890" sldId="2147483661"/>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949138452" sldId="2147483662"/>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2591524520" sldId="2147483663"/>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1203092039" sldId="2147483664"/>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3733172339" sldId="2147483665"/>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3210312558" sldId="2147483666"/>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3146388984" sldId="2147483667"/>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3171841454" sldId="2147483668"/>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1718958274" sldId="2147483669"/>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2202905451" sldId="2147483670"/>
          </pc:sldLayoutMkLst>
        </pc:sldLayoutChg>
        <pc:sldLayoutChg chg="del">
          <pc:chgData name="D De Jager" userId="S::41669436@mynwu.ac.za::1c86a497-715a-45f8-b0fc-71f1f6d11e80" providerId="AD" clId="Web-{AAA7BB65-43DE-18CE-7EDB-202B8AC37E69}" dt="2024-03-14T13:48:57.286" v="0"/>
          <pc:sldLayoutMkLst>
            <pc:docMk/>
            <pc:sldMasterMk cId="2460954070" sldId="2147483660"/>
            <pc:sldLayoutMk cId="3479445657" sldId="2147483671"/>
          </pc:sldLayoutMkLst>
        </pc:sldLayoutChg>
      </pc:sldMasterChg>
      <pc:sldMasterChg chg="add del addSldLayout delSldLayout">
        <pc:chgData name="D De Jager" userId="S::41669436@mynwu.ac.za::1c86a497-715a-45f8-b0fc-71f1f6d11e80" providerId="AD" clId="Web-{AAA7BB65-43DE-18CE-7EDB-202B8AC37E69}" dt="2024-03-14T13:49:52.006" v="7"/>
        <pc:sldMasterMkLst>
          <pc:docMk/>
          <pc:sldMasterMk cId="2762850857" sldId="2147483724"/>
        </pc:sldMasterMkLst>
        <pc:sldLayoutChg chg="add del">
          <pc:chgData name="D De Jager" userId="S::41669436@mynwu.ac.za::1c86a497-715a-45f8-b0fc-71f1f6d11e80" providerId="AD" clId="Web-{AAA7BB65-43DE-18CE-7EDB-202B8AC37E69}" dt="2024-03-14T13:49:52.006" v="7"/>
          <pc:sldLayoutMkLst>
            <pc:docMk/>
            <pc:sldMasterMk cId="2762850857" sldId="2147483724"/>
            <pc:sldLayoutMk cId="3745969944" sldId="2147483713"/>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2497025470" sldId="2147483714"/>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1724515161" sldId="2147483715"/>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1050471478" sldId="2147483716"/>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190099741" sldId="2147483717"/>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3335673088" sldId="2147483718"/>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3962559840" sldId="2147483719"/>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2605841462" sldId="2147483720"/>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889799657" sldId="2147483721"/>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2948853103" sldId="2147483722"/>
          </pc:sldLayoutMkLst>
        </pc:sldLayoutChg>
        <pc:sldLayoutChg chg="add del">
          <pc:chgData name="D De Jager" userId="S::41669436@mynwu.ac.za::1c86a497-715a-45f8-b0fc-71f1f6d11e80" providerId="AD" clId="Web-{AAA7BB65-43DE-18CE-7EDB-202B8AC37E69}" dt="2024-03-14T13:49:52.006" v="7"/>
          <pc:sldLayoutMkLst>
            <pc:docMk/>
            <pc:sldMasterMk cId="2762850857" sldId="2147483724"/>
            <pc:sldLayoutMk cId="2778112372" sldId="2147483723"/>
          </pc:sldLayoutMkLst>
        </pc:sldLayoutChg>
      </pc:sldMasterChg>
      <pc:sldMasterChg chg="add del addSldLayout delSldLayout">
        <pc:chgData name="D De Jager" userId="S::41669436@mynwu.ac.za::1c86a497-715a-45f8-b0fc-71f1f6d11e80" providerId="AD" clId="Web-{AAA7BB65-43DE-18CE-7EDB-202B8AC37E69}" dt="2024-03-14T13:51:52.399" v="24"/>
        <pc:sldMasterMkLst>
          <pc:docMk/>
          <pc:sldMasterMk cId="4140442429" sldId="2147483761"/>
        </pc:sldMasterMkLst>
        <pc:sldLayoutChg chg="add del">
          <pc:chgData name="D De Jager" userId="S::41669436@mynwu.ac.za::1c86a497-715a-45f8-b0fc-71f1f6d11e80" providerId="AD" clId="Web-{AAA7BB65-43DE-18CE-7EDB-202B8AC37E69}" dt="2024-03-14T13:51:52.399" v="24"/>
          <pc:sldLayoutMkLst>
            <pc:docMk/>
            <pc:sldMasterMk cId="4140442429" sldId="2147483761"/>
            <pc:sldLayoutMk cId="1072628683" sldId="2147483750"/>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4159094119" sldId="2147483751"/>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4184539207" sldId="2147483752"/>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3926633405" sldId="2147483753"/>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1033291071" sldId="2147483754"/>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1000626016" sldId="2147483755"/>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3632471764" sldId="2147483756"/>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2907509673" sldId="2147483757"/>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2457974694" sldId="2147483758"/>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576457015" sldId="2147483759"/>
          </pc:sldLayoutMkLst>
        </pc:sldLayoutChg>
        <pc:sldLayoutChg chg="add del">
          <pc:chgData name="D De Jager" userId="S::41669436@mynwu.ac.za::1c86a497-715a-45f8-b0fc-71f1f6d11e80" providerId="AD" clId="Web-{AAA7BB65-43DE-18CE-7EDB-202B8AC37E69}" dt="2024-03-14T13:51:52.399" v="24"/>
          <pc:sldLayoutMkLst>
            <pc:docMk/>
            <pc:sldMasterMk cId="4140442429" sldId="2147483761"/>
            <pc:sldLayoutMk cId="3070377688" sldId="2147483760"/>
          </pc:sldLayoutMkLst>
        </pc:sldLayoutChg>
      </pc:sldMasterChg>
      <pc:sldMasterChg chg="add addSldLayout">
        <pc:chgData name="D De Jager" userId="S::41669436@mynwu.ac.za::1c86a497-715a-45f8-b0fc-71f1f6d11e80" providerId="AD" clId="Web-{AAA7BB65-43DE-18CE-7EDB-202B8AC37E69}" dt="2024-03-14T13:51:52.399" v="24"/>
        <pc:sldMasterMkLst>
          <pc:docMk/>
          <pc:sldMasterMk cId="676834850" sldId="2147483811"/>
        </pc:sldMasterMkLst>
        <pc:sldLayoutChg chg="add">
          <pc:chgData name="D De Jager" userId="S::41669436@mynwu.ac.za::1c86a497-715a-45f8-b0fc-71f1f6d11e80" providerId="AD" clId="Web-{AAA7BB65-43DE-18CE-7EDB-202B8AC37E69}" dt="2024-03-14T13:51:52.399" v="24"/>
          <pc:sldLayoutMkLst>
            <pc:docMk/>
            <pc:sldMasterMk cId="676834850" sldId="2147483811"/>
            <pc:sldLayoutMk cId="2332633691" sldId="2147483800"/>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1996432875" sldId="2147483801"/>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1725482165" sldId="2147483802"/>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2782079131" sldId="2147483803"/>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3344401280" sldId="2147483804"/>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3205939911" sldId="2147483805"/>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3896966849" sldId="2147483806"/>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1731498813" sldId="2147483807"/>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448800427" sldId="2147483808"/>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1896049486" sldId="2147483809"/>
          </pc:sldLayoutMkLst>
        </pc:sldLayoutChg>
        <pc:sldLayoutChg chg="add">
          <pc:chgData name="D De Jager" userId="S::41669436@mynwu.ac.za::1c86a497-715a-45f8-b0fc-71f1f6d11e80" providerId="AD" clId="Web-{AAA7BB65-43DE-18CE-7EDB-202B8AC37E69}" dt="2024-03-14T13:51:52.399" v="24"/>
          <pc:sldLayoutMkLst>
            <pc:docMk/>
            <pc:sldMasterMk cId="676834850" sldId="2147483811"/>
            <pc:sldLayoutMk cId="3571554761" sldId="2147483810"/>
          </pc:sldLayoutMkLst>
        </pc:sldLayoutChg>
      </pc:sldMasterChg>
    </pc:docChg>
  </pc:docChgLst>
  <pc:docChgLst>
    <pc:chgData name="Jurie Blom" userId="S::48652865@mynwu.ac.za::0cf1d3e1-ab60-40c3-a185-c0c18652a859" providerId="AD" clId="Web-{AA34BD2E-B8F2-761D-DB44-1ED5A5F7BB9D}"/>
    <pc:docChg chg="modSld">
      <pc:chgData name="Jurie Blom" userId="S::48652865@mynwu.ac.za::0cf1d3e1-ab60-40c3-a185-c0c18652a859" providerId="AD" clId="Web-{AA34BD2E-B8F2-761D-DB44-1ED5A5F7BB9D}" dt="2024-04-03T15:43:19.062" v="11"/>
      <pc:docMkLst>
        <pc:docMk/>
      </pc:docMkLst>
      <pc:sldChg chg="modSp">
        <pc:chgData name="Jurie Blom" userId="S::48652865@mynwu.ac.za::0cf1d3e1-ab60-40c3-a185-c0c18652a859" providerId="AD" clId="Web-{AA34BD2E-B8F2-761D-DB44-1ED5A5F7BB9D}" dt="2024-04-03T15:43:19.062" v="11"/>
        <pc:sldMkLst>
          <pc:docMk/>
          <pc:sldMk cId="1588437664" sldId="289"/>
        </pc:sldMkLst>
        <pc:graphicFrameChg chg="mod modGraphic">
          <ac:chgData name="Jurie Blom" userId="S::48652865@mynwu.ac.za::0cf1d3e1-ab60-40c3-a185-c0c18652a859" providerId="AD" clId="Web-{AA34BD2E-B8F2-761D-DB44-1ED5A5F7BB9D}" dt="2024-04-03T15:43:19.062" v="11"/>
          <ac:graphicFrameMkLst>
            <pc:docMk/>
            <pc:sldMk cId="1588437664" sldId="289"/>
            <ac:graphicFrameMk id="7" creationId="{59488E2E-2137-DF32-2480-4D69472B1F14}"/>
          </ac:graphicFrameMkLst>
        </pc:graphicFrameChg>
      </pc:sldChg>
    </pc:docChg>
  </pc:docChgLst>
  <pc:docChgLst>
    <pc:chgData name="RM Koekemoer" userId="S::33538107@mynwu.ac.za::812eba6d-e31d-444b-a13c-458acb705475" providerId="AD" clId="Web-{9A0932D3-B39B-BCC8-A81C-E03CB68D005A}"/>
    <pc:docChg chg="modSld">
      <pc:chgData name="RM Koekemoer" userId="S::33538107@mynwu.ac.za::812eba6d-e31d-444b-a13c-458acb705475" providerId="AD" clId="Web-{9A0932D3-B39B-BCC8-A81C-E03CB68D005A}" dt="2024-03-28T14:59:57.584" v="3396"/>
      <pc:docMkLst>
        <pc:docMk/>
      </pc:docMkLst>
      <pc:sldChg chg="modSp">
        <pc:chgData name="RM Koekemoer" userId="S::33538107@mynwu.ac.za::812eba6d-e31d-444b-a13c-458acb705475" providerId="AD" clId="Web-{9A0932D3-B39B-BCC8-A81C-E03CB68D005A}" dt="2024-03-28T14:17:01.240" v="1000"/>
        <pc:sldMkLst>
          <pc:docMk/>
          <pc:sldMk cId="2303778868" sldId="264"/>
        </pc:sldMkLst>
        <pc:graphicFrameChg chg="mod modGraphic">
          <ac:chgData name="RM Koekemoer" userId="S::33538107@mynwu.ac.za::812eba6d-e31d-444b-a13c-458acb705475" providerId="AD" clId="Web-{9A0932D3-B39B-BCC8-A81C-E03CB68D005A}" dt="2024-03-28T14:17:01.240" v="1000"/>
          <ac:graphicFrameMkLst>
            <pc:docMk/>
            <pc:sldMk cId="2303778868" sldId="264"/>
            <ac:graphicFrameMk id="4" creationId="{F9C4E2D6-0D1B-6496-1565-671C26D353E5}"/>
          </ac:graphicFrameMkLst>
        </pc:graphicFrameChg>
      </pc:sldChg>
      <pc:sldChg chg="modSp">
        <pc:chgData name="RM Koekemoer" userId="S::33538107@mynwu.ac.za::812eba6d-e31d-444b-a13c-458acb705475" providerId="AD" clId="Web-{9A0932D3-B39B-BCC8-A81C-E03CB68D005A}" dt="2024-03-28T14:17:51.585" v="1002"/>
        <pc:sldMkLst>
          <pc:docMk/>
          <pc:sldMk cId="2415803145" sldId="265"/>
        </pc:sldMkLst>
        <pc:graphicFrameChg chg="mod modGraphic">
          <ac:chgData name="RM Koekemoer" userId="S::33538107@mynwu.ac.za::812eba6d-e31d-444b-a13c-458acb705475" providerId="AD" clId="Web-{9A0932D3-B39B-BCC8-A81C-E03CB68D005A}" dt="2024-03-28T14:17:51.585" v="1002"/>
          <ac:graphicFrameMkLst>
            <pc:docMk/>
            <pc:sldMk cId="2415803145" sldId="265"/>
            <ac:graphicFrameMk id="4" creationId="{F9C4E2D6-0D1B-6496-1565-671C26D353E5}"/>
          </ac:graphicFrameMkLst>
        </pc:graphicFrameChg>
      </pc:sldChg>
      <pc:sldChg chg="modSp">
        <pc:chgData name="RM Koekemoer" userId="S::33538107@mynwu.ac.za::812eba6d-e31d-444b-a13c-458acb705475" providerId="AD" clId="Web-{9A0932D3-B39B-BCC8-A81C-E03CB68D005A}" dt="2024-03-28T14:19:20.228" v="1088"/>
        <pc:sldMkLst>
          <pc:docMk/>
          <pc:sldMk cId="3123143759" sldId="267"/>
        </pc:sldMkLst>
        <pc:graphicFrameChg chg="mod modGraphic">
          <ac:chgData name="RM Koekemoer" userId="S::33538107@mynwu.ac.za::812eba6d-e31d-444b-a13c-458acb705475" providerId="AD" clId="Web-{9A0932D3-B39B-BCC8-A81C-E03CB68D005A}" dt="2024-03-28T14:19:20.228" v="1088"/>
          <ac:graphicFrameMkLst>
            <pc:docMk/>
            <pc:sldMk cId="3123143759" sldId="267"/>
            <ac:graphicFrameMk id="4" creationId="{F9C4E2D6-0D1B-6496-1565-671C26D353E5}"/>
          </ac:graphicFrameMkLst>
        </pc:graphicFrameChg>
      </pc:sldChg>
      <pc:sldChg chg="modSp">
        <pc:chgData name="RM Koekemoer" userId="S::33538107@mynwu.ac.za::812eba6d-e31d-444b-a13c-458acb705475" providerId="AD" clId="Web-{9A0932D3-B39B-BCC8-A81C-E03CB68D005A}" dt="2024-03-28T14:20:38.495" v="1254"/>
        <pc:sldMkLst>
          <pc:docMk/>
          <pc:sldMk cId="421999786" sldId="268"/>
        </pc:sldMkLst>
        <pc:graphicFrameChg chg="mod modGraphic">
          <ac:chgData name="RM Koekemoer" userId="S::33538107@mynwu.ac.za::812eba6d-e31d-444b-a13c-458acb705475" providerId="AD" clId="Web-{9A0932D3-B39B-BCC8-A81C-E03CB68D005A}" dt="2024-03-28T14:20:38.495" v="1254"/>
          <ac:graphicFrameMkLst>
            <pc:docMk/>
            <pc:sldMk cId="421999786" sldId="268"/>
            <ac:graphicFrameMk id="4" creationId="{F9C4E2D6-0D1B-6496-1565-671C26D353E5}"/>
          </ac:graphicFrameMkLst>
        </pc:graphicFrameChg>
      </pc:sldChg>
      <pc:sldChg chg="modSp">
        <pc:chgData name="RM Koekemoer" userId="S::33538107@mynwu.ac.za::812eba6d-e31d-444b-a13c-458acb705475" providerId="AD" clId="Web-{9A0932D3-B39B-BCC8-A81C-E03CB68D005A}" dt="2024-03-28T14:20:51.558" v="1260"/>
        <pc:sldMkLst>
          <pc:docMk/>
          <pc:sldMk cId="2133174406" sldId="269"/>
        </pc:sldMkLst>
        <pc:graphicFrameChg chg="mod modGraphic">
          <ac:chgData name="RM Koekemoer" userId="S::33538107@mynwu.ac.za::812eba6d-e31d-444b-a13c-458acb705475" providerId="AD" clId="Web-{9A0932D3-B39B-BCC8-A81C-E03CB68D005A}" dt="2024-03-28T14:20:51.558" v="1260"/>
          <ac:graphicFrameMkLst>
            <pc:docMk/>
            <pc:sldMk cId="2133174406" sldId="269"/>
            <ac:graphicFrameMk id="4" creationId="{F9C4E2D6-0D1B-6496-1565-671C26D353E5}"/>
          </ac:graphicFrameMkLst>
        </pc:graphicFrameChg>
      </pc:sldChg>
      <pc:sldChg chg="modSp">
        <pc:chgData name="RM Koekemoer" userId="S::33538107@mynwu.ac.za::812eba6d-e31d-444b-a13c-458acb705475" providerId="AD" clId="Web-{9A0932D3-B39B-BCC8-A81C-E03CB68D005A}" dt="2024-03-28T14:33:53.391" v="2420"/>
        <pc:sldMkLst>
          <pc:docMk/>
          <pc:sldMk cId="524761476" sldId="270"/>
        </pc:sldMkLst>
        <pc:graphicFrameChg chg="mod modGraphic">
          <ac:chgData name="RM Koekemoer" userId="S::33538107@mynwu.ac.za::812eba6d-e31d-444b-a13c-458acb705475" providerId="AD" clId="Web-{9A0932D3-B39B-BCC8-A81C-E03CB68D005A}" dt="2024-03-28T14:33:53.391" v="2420"/>
          <ac:graphicFrameMkLst>
            <pc:docMk/>
            <pc:sldMk cId="524761476" sldId="270"/>
            <ac:graphicFrameMk id="4" creationId="{F9C4E2D6-0D1B-6496-1565-671C26D353E5}"/>
          </ac:graphicFrameMkLst>
        </pc:graphicFrameChg>
      </pc:sldChg>
      <pc:sldChg chg="modSp">
        <pc:chgData name="RM Koekemoer" userId="S::33538107@mynwu.ac.za::812eba6d-e31d-444b-a13c-458acb705475" providerId="AD" clId="Web-{9A0932D3-B39B-BCC8-A81C-E03CB68D005A}" dt="2024-03-28T14:59:57.584" v="3396"/>
        <pc:sldMkLst>
          <pc:docMk/>
          <pc:sldMk cId="3355229446" sldId="277"/>
        </pc:sldMkLst>
        <pc:graphicFrameChg chg="mod modGraphic">
          <ac:chgData name="RM Koekemoer" userId="S::33538107@mynwu.ac.za::812eba6d-e31d-444b-a13c-458acb705475" providerId="AD" clId="Web-{9A0932D3-B39B-BCC8-A81C-E03CB68D005A}" dt="2024-03-28T14:59:57.584" v="3396"/>
          <ac:graphicFrameMkLst>
            <pc:docMk/>
            <pc:sldMk cId="3355229446" sldId="277"/>
            <ac:graphicFrameMk id="4" creationId="{F9C4E2D6-0D1B-6496-1565-671C26D353E5}"/>
          </ac:graphicFrameMkLst>
        </pc:graphicFrameChg>
      </pc:sldChg>
      <pc:sldChg chg="modSp">
        <pc:chgData name="RM Koekemoer" userId="S::33538107@mynwu.ac.za::812eba6d-e31d-444b-a13c-458acb705475" providerId="AD" clId="Web-{9A0932D3-B39B-BCC8-A81C-E03CB68D005A}" dt="2024-03-28T14:27:47.506" v="1450"/>
        <pc:sldMkLst>
          <pc:docMk/>
          <pc:sldMk cId="195689630" sldId="296"/>
        </pc:sldMkLst>
        <pc:graphicFrameChg chg="mod modGraphic">
          <ac:chgData name="RM Koekemoer" userId="S::33538107@mynwu.ac.za::812eba6d-e31d-444b-a13c-458acb705475" providerId="AD" clId="Web-{9A0932D3-B39B-BCC8-A81C-E03CB68D005A}" dt="2024-03-28T14:27:47.506" v="1450"/>
          <ac:graphicFrameMkLst>
            <pc:docMk/>
            <pc:sldMk cId="195689630" sldId="296"/>
            <ac:graphicFrameMk id="4" creationId="{F9C4E2D6-0D1B-6496-1565-671C26D353E5}"/>
          </ac:graphicFrameMkLst>
        </pc:graphicFrameChg>
      </pc:sldChg>
      <pc:sldChg chg="modSp">
        <pc:chgData name="RM Koekemoer" userId="S::33538107@mynwu.ac.za::812eba6d-e31d-444b-a13c-458acb705475" providerId="AD" clId="Web-{9A0932D3-B39B-BCC8-A81C-E03CB68D005A}" dt="2024-03-28T14:13:18.812" v="462"/>
        <pc:sldMkLst>
          <pc:docMk/>
          <pc:sldMk cId="1778260796" sldId="297"/>
        </pc:sldMkLst>
        <pc:graphicFrameChg chg="mod modGraphic">
          <ac:chgData name="RM Koekemoer" userId="S::33538107@mynwu.ac.za::812eba6d-e31d-444b-a13c-458acb705475" providerId="AD" clId="Web-{9A0932D3-B39B-BCC8-A81C-E03CB68D005A}" dt="2024-03-28T14:13:18.812" v="462"/>
          <ac:graphicFrameMkLst>
            <pc:docMk/>
            <pc:sldMk cId="1778260796" sldId="297"/>
            <ac:graphicFrameMk id="3" creationId="{DDD39BC3-4136-C4EA-F76A-C0B6FC308B90}"/>
          </ac:graphicFrameMkLst>
        </pc:graphicFrameChg>
      </pc:sldChg>
      <pc:sldChg chg="modSp">
        <pc:chgData name="RM Koekemoer" userId="S::33538107@mynwu.ac.za::812eba6d-e31d-444b-a13c-458acb705475" providerId="AD" clId="Web-{9A0932D3-B39B-BCC8-A81C-E03CB68D005A}" dt="2024-03-28T14:15:26.988" v="970"/>
        <pc:sldMkLst>
          <pc:docMk/>
          <pc:sldMk cId="3215987287" sldId="298"/>
        </pc:sldMkLst>
        <pc:graphicFrameChg chg="mod modGraphic">
          <ac:chgData name="RM Koekemoer" userId="S::33538107@mynwu.ac.za::812eba6d-e31d-444b-a13c-458acb705475" providerId="AD" clId="Web-{9A0932D3-B39B-BCC8-A81C-E03CB68D005A}" dt="2024-03-28T14:15:26.988" v="970"/>
          <ac:graphicFrameMkLst>
            <pc:docMk/>
            <pc:sldMk cId="3215987287" sldId="298"/>
            <ac:graphicFrameMk id="3" creationId="{DDD39BC3-4136-C4EA-F76A-C0B6FC308B90}"/>
          </ac:graphicFrameMkLst>
        </pc:graphicFrameChg>
      </pc:sldChg>
    </pc:docChg>
  </pc:docChgLst>
  <pc:docChgLst>
    <pc:chgData name="Jurie Blom" userId="S::48652865@mynwu.ac.za::0cf1d3e1-ab60-40c3-a185-c0c18652a859" providerId="AD" clId="Web-{1A457F1F-B987-4899-D6CB-38FB9E7C0E02}"/>
    <pc:docChg chg="addSld delSld modSld">
      <pc:chgData name="Jurie Blom" userId="S::48652865@mynwu.ac.za::0cf1d3e1-ab60-40c3-a185-c0c18652a859" providerId="AD" clId="Web-{1A457F1F-B987-4899-D6CB-38FB9E7C0E02}" dt="2024-04-02T14:17:41.183" v="960"/>
      <pc:docMkLst>
        <pc:docMk/>
      </pc:docMkLst>
      <pc:sldChg chg="modSp">
        <pc:chgData name="Jurie Blom" userId="S::48652865@mynwu.ac.za::0cf1d3e1-ab60-40c3-a185-c0c18652a859" providerId="AD" clId="Web-{1A457F1F-B987-4899-D6CB-38FB9E7C0E02}" dt="2024-04-02T13:59:33.281" v="541"/>
        <pc:sldMkLst>
          <pc:docMk/>
          <pc:sldMk cId="754301038" sldId="287"/>
        </pc:sldMkLst>
        <pc:graphicFrameChg chg="mod modGraphic">
          <ac:chgData name="Jurie Blom" userId="S::48652865@mynwu.ac.za::0cf1d3e1-ab60-40c3-a185-c0c18652a859" providerId="AD" clId="Web-{1A457F1F-B987-4899-D6CB-38FB9E7C0E02}" dt="2024-04-02T13:59:33.281" v="541"/>
          <ac:graphicFrameMkLst>
            <pc:docMk/>
            <pc:sldMk cId="754301038" sldId="287"/>
            <ac:graphicFrameMk id="7" creationId="{59488E2E-2137-DF32-2480-4D69472B1F14}"/>
          </ac:graphicFrameMkLst>
        </pc:graphicFrameChg>
      </pc:sldChg>
      <pc:sldChg chg="modSp">
        <pc:chgData name="Jurie Blom" userId="S::48652865@mynwu.ac.za::0cf1d3e1-ab60-40c3-a185-c0c18652a859" providerId="AD" clId="Web-{1A457F1F-B987-4899-D6CB-38FB9E7C0E02}" dt="2024-04-02T13:59:25.843" v="529"/>
        <pc:sldMkLst>
          <pc:docMk/>
          <pc:sldMk cId="1588437664" sldId="289"/>
        </pc:sldMkLst>
        <pc:graphicFrameChg chg="mod modGraphic">
          <ac:chgData name="Jurie Blom" userId="S::48652865@mynwu.ac.za::0cf1d3e1-ab60-40c3-a185-c0c18652a859" providerId="AD" clId="Web-{1A457F1F-B987-4899-D6CB-38FB9E7C0E02}" dt="2024-04-02T13:59:25.843" v="529"/>
          <ac:graphicFrameMkLst>
            <pc:docMk/>
            <pc:sldMk cId="1588437664" sldId="289"/>
            <ac:graphicFrameMk id="7" creationId="{59488E2E-2137-DF32-2480-4D69472B1F14}"/>
          </ac:graphicFrameMkLst>
        </pc:graphicFrameChg>
      </pc:sldChg>
      <pc:sldChg chg="modSp del">
        <pc:chgData name="Jurie Blom" userId="S::48652865@mynwu.ac.za::0cf1d3e1-ab60-40c3-a185-c0c18652a859" providerId="AD" clId="Web-{1A457F1F-B987-4899-D6CB-38FB9E7C0E02}" dt="2024-04-02T14:09:34.115" v="672"/>
        <pc:sldMkLst>
          <pc:docMk/>
          <pc:sldMk cId="1050005133" sldId="290"/>
        </pc:sldMkLst>
        <pc:graphicFrameChg chg="mod modGraphic">
          <ac:chgData name="Jurie Blom" userId="S::48652865@mynwu.ac.za::0cf1d3e1-ab60-40c3-a185-c0c18652a859" providerId="AD" clId="Web-{1A457F1F-B987-4899-D6CB-38FB9E7C0E02}" dt="2024-04-02T14:06:57.348" v="628"/>
          <ac:graphicFrameMkLst>
            <pc:docMk/>
            <pc:sldMk cId="1050005133" sldId="290"/>
            <ac:graphicFrameMk id="7" creationId="{59488E2E-2137-DF32-2480-4D69472B1F14}"/>
          </ac:graphicFrameMkLst>
        </pc:graphicFrameChg>
      </pc:sldChg>
      <pc:sldChg chg="modSp">
        <pc:chgData name="Jurie Blom" userId="S::48652865@mynwu.ac.za::0cf1d3e1-ab60-40c3-a185-c0c18652a859" providerId="AD" clId="Web-{1A457F1F-B987-4899-D6CB-38FB9E7C0E02}" dt="2024-04-02T13:59:18.952" v="525"/>
        <pc:sldMkLst>
          <pc:docMk/>
          <pc:sldMk cId="1051640382" sldId="291"/>
        </pc:sldMkLst>
        <pc:graphicFrameChg chg="mod modGraphic">
          <ac:chgData name="Jurie Blom" userId="S::48652865@mynwu.ac.za::0cf1d3e1-ab60-40c3-a185-c0c18652a859" providerId="AD" clId="Web-{1A457F1F-B987-4899-D6CB-38FB9E7C0E02}" dt="2024-04-02T13:59:18.952" v="525"/>
          <ac:graphicFrameMkLst>
            <pc:docMk/>
            <pc:sldMk cId="1051640382" sldId="291"/>
            <ac:graphicFrameMk id="7" creationId="{59488E2E-2137-DF32-2480-4D69472B1F14}"/>
          </ac:graphicFrameMkLst>
        </pc:graphicFrameChg>
      </pc:sldChg>
      <pc:sldChg chg="modSp">
        <pc:chgData name="Jurie Blom" userId="S::48652865@mynwu.ac.za::0cf1d3e1-ab60-40c3-a185-c0c18652a859" providerId="AD" clId="Web-{1A457F1F-B987-4899-D6CB-38FB9E7C0E02}" dt="2024-04-02T14:17:41.183" v="960"/>
        <pc:sldMkLst>
          <pc:docMk/>
          <pc:sldMk cId="52768864" sldId="293"/>
        </pc:sldMkLst>
        <pc:graphicFrameChg chg="mod modGraphic">
          <ac:chgData name="Jurie Blom" userId="S::48652865@mynwu.ac.za::0cf1d3e1-ab60-40c3-a185-c0c18652a859" providerId="AD" clId="Web-{1A457F1F-B987-4899-D6CB-38FB9E7C0E02}" dt="2024-04-02T14:17:41.183" v="960"/>
          <ac:graphicFrameMkLst>
            <pc:docMk/>
            <pc:sldMk cId="52768864" sldId="293"/>
            <ac:graphicFrameMk id="7" creationId="{59488E2E-2137-DF32-2480-4D69472B1F14}"/>
          </ac:graphicFrameMkLst>
        </pc:graphicFrameChg>
      </pc:sldChg>
      <pc:sldChg chg="addSp delSp modSp add replId">
        <pc:chgData name="Jurie Blom" userId="S::48652865@mynwu.ac.za::0cf1d3e1-ab60-40c3-a185-c0c18652a859" providerId="AD" clId="Web-{1A457F1F-B987-4899-D6CB-38FB9E7C0E02}" dt="2024-04-02T14:15:04.134" v="886"/>
        <pc:sldMkLst>
          <pc:docMk/>
          <pc:sldMk cId="1232932720" sldId="302"/>
        </pc:sldMkLst>
        <pc:graphicFrameChg chg="add del modGraphic">
          <ac:chgData name="Jurie Blom" userId="S::48652865@mynwu.ac.za::0cf1d3e1-ab60-40c3-a185-c0c18652a859" providerId="AD" clId="Web-{1A457F1F-B987-4899-D6CB-38FB9E7C0E02}" dt="2024-04-02T14:07:40.208" v="634"/>
          <ac:graphicFrameMkLst>
            <pc:docMk/>
            <pc:sldMk cId="1232932720" sldId="302"/>
            <ac:graphicFrameMk id="4" creationId="{4BB90429-AA70-1940-130A-A676B4426C78}"/>
          </ac:graphicFrameMkLst>
        </pc:graphicFrameChg>
        <pc:graphicFrameChg chg="add del mod modGraphic">
          <ac:chgData name="Jurie Blom" userId="S::48652865@mynwu.ac.za::0cf1d3e1-ab60-40c3-a185-c0c18652a859" providerId="AD" clId="Web-{1A457F1F-B987-4899-D6CB-38FB9E7C0E02}" dt="2024-04-02T14:08:55.365" v="652"/>
          <ac:graphicFrameMkLst>
            <pc:docMk/>
            <pc:sldMk cId="1232932720" sldId="302"/>
            <ac:graphicFrameMk id="5" creationId="{E1A9B178-4B69-C302-CB05-4964E792187A}"/>
          </ac:graphicFrameMkLst>
        </pc:graphicFrameChg>
        <pc:graphicFrameChg chg="del">
          <ac:chgData name="Jurie Blom" userId="S::48652865@mynwu.ac.za::0cf1d3e1-ab60-40c3-a185-c0c18652a859" providerId="AD" clId="Web-{1A457F1F-B987-4899-D6CB-38FB9E7C0E02}" dt="2024-04-02T14:07:19.129" v="630"/>
          <ac:graphicFrameMkLst>
            <pc:docMk/>
            <pc:sldMk cId="1232932720" sldId="302"/>
            <ac:graphicFrameMk id="7" creationId="{59488E2E-2137-DF32-2480-4D69472B1F14}"/>
          </ac:graphicFrameMkLst>
        </pc:graphicFrameChg>
        <pc:graphicFrameChg chg="add mod modGraphic">
          <ac:chgData name="Jurie Blom" userId="S::48652865@mynwu.ac.za::0cf1d3e1-ab60-40c3-a185-c0c18652a859" providerId="AD" clId="Web-{1A457F1F-B987-4899-D6CB-38FB9E7C0E02}" dt="2024-04-02T14:15:04.134" v="886"/>
          <ac:graphicFrameMkLst>
            <pc:docMk/>
            <pc:sldMk cId="1232932720" sldId="302"/>
            <ac:graphicFrameMk id="8" creationId="{6710F80B-1A6C-AC97-E3D5-348B576C46F1}"/>
          </ac:graphicFrameMkLst>
        </pc:graphicFrameChg>
      </pc:sldChg>
    </pc:docChg>
  </pc:docChgLst>
  <pc:docChgLst>
    <pc:chgData name="Jurie Blom" userId="S::48652865@mynwu.ac.za::0cf1d3e1-ab60-40c3-a185-c0c18652a859" providerId="AD" clId="Web-{E3709831-A0FB-C54F-B063-63B0AAA4BCCE}"/>
    <pc:docChg chg="addSld modSld">
      <pc:chgData name="Jurie Blom" userId="S::48652865@mynwu.ac.za::0cf1d3e1-ab60-40c3-a185-c0c18652a859" providerId="AD" clId="Web-{E3709831-A0FB-C54F-B063-63B0AAA4BCCE}" dt="2024-03-18T13:50:56.848" v="129" actId="14100"/>
      <pc:docMkLst>
        <pc:docMk/>
      </pc:docMkLst>
      <pc:sldChg chg="modSp">
        <pc:chgData name="Jurie Blom" userId="S::48652865@mynwu.ac.za::0cf1d3e1-ab60-40c3-a185-c0c18652a859" providerId="AD" clId="Web-{E3709831-A0FB-C54F-B063-63B0AAA4BCCE}" dt="2024-03-18T13:33:55.909" v="61" actId="20577"/>
        <pc:sldMkLst>
          <pc:docMk/>
          <pc:sldMk cId="3603431525" sldId="259"/>
        </pc:sldMkLst>
        <pc:spChg chg="mod">
          <ac:chgData name="Jurie Blom" userId="S::48652865@mynwu.ac.za::0cf1d3e1-ab60-40c3-a185-c0c18652a859" providerId="AD" clId="Web-{E3709831-A0FB-C54F-B063-63B0AAA4BCCE}" dt="2024-03-18T13:33:55.909" v="61" actId="20577"/>
          <ac:spMkLst>
            <pc:docMk/>
            <pc:sldMk cId="3603431525" sldId="259"/>
            <ac:spMk id="47" creationId="{BAA846BE-3A5D-6E65-9622-AB08DE82713F}"/>
          </ac:spMkLst>
        </pc:spChg>
      </pc:sldChg>
      <pc:sldChg chg="addSp delSp modSp">
        <pc:chgData name="Jurie Blom" userId="S::48652865@mynwu.ac.za::0cf1d3e1-ab60-40c3-a185-c0c18652a859" providerId="AD" clId="Web-{E3709831-A0FB-C54F-B063-63B0AAA4BCCE}" dt="2024-03-18T13:50:56.848" v="129" actId="14100"/>
        <pc:sldMkLst>
          <pc:docMk/>
          <pc:sldMk cId="945787325" sldId="260"/>
        </pc:sldMkLst>
        <pc:spChg chg="del mod">
          <ac:chgData name="Jurie Blom" userId="S::48652865@mynwu.ac.za::0cf1d3e1-ab60-40c3-a185-c0c18652a859" providerId="AD" clId="Web-{E3709831-A0FB-C54F-B063-63B0AAA4BCCE}" dt="2024-03-18T13:29:42.416" v="5"/>
          <ac:spMkLst>
            <pc:docMk/>
            <pc:sldMk cId="945787325" sldId="260"/>
            <ac:spMk id="3" creationId="{1E376867-867E-8DC8-6284-61EEFB1C2BA4}"/>
          </ac:spMkLst>
        </pc:spChg>
        <pc:spChg chg="add mod">
          <ac:chgData name="Jurie Blom" userId="S::48652865@mynwu.ac.za::0cf1d3e1-ab60-40c3-a185-c0c18652a859" providerId="AD" clId="Web-{E3709831-A0FB-C54F-B063-63B0AAA4BCCE}" dt="2024-03-18T13:50:56.848" v="129" actId="14100"/>
          <ac:spMkLst>
            <pc:docMk/>
            <pc:sldMk cId="945787325" sldId="260"/>
            <ac:spMk id="4" creationId="{6911CD2A-2D8A-2107-C679-B9C4D8F02A44}"/>
          </ac:spMkLst>
        </pc:spChg>
      </pc:sldChg>
      <pc:sldChg chg="addSp delSp modSp add replId">
        <pc:chgData name="Jurie Blom" userId="S::48652865@mynwu.ac.za::0cf1d3e1-ab60-40c3-a185-c0c18652a859" providerId="AD" clId="Web-{E3709831-A0FB-C54F-B063-63B0AAA4BCCE}" dt="2024-03-18T13:50:45.004" v="127" actId="1076"/>
        <pc:sldMkLst>
          <pc:docMk/>
          <pc:sldMk cId="529068342" sldId="261"/>
        </pc:sldMkLst>
        <pc:spChg chg="del mod">
          <ac:chgData name="Jurie Blom" userId="S::48652865@mynwu.ac.za::0cf1d3e1-ab60-40c3-a185-c0c18652a859" providerId="AD" clId="Web-{E3709831-A0FB-C54F-B063-63B0AAA4BCCE}" dt="2024-03-18T13:30:17.027" v="16"/>
          <ac:spMkLst>
            <pc:docMk/>
            <pc:sldMk cId="529068342" sldId="261"/>
            <ac:spMk id="3" creationId="{1E376867-867E-8DC8-6284-61EEFB1C2BA4}"/>
          </ac:spMkLst>
        </pc:spChg>
        <pc:spChg chg="add mod">
          <ac:chgData name="Jurie Blom" userId="S::48652865@mynwu.ac.za::0cf1d3e1-ab60-40c3-a185-c0c18652a859" providerId="AD" clId="Web-{E3709831-A0FB-C54F-B063-63B0AAA4BCCE}" dt="2024-03-18T13:50:45.004" v="127" actId="1076"/>
          <ac:spMkLst>
            <pc:docMk/>
            <pc:sldMk cId="529068342" sldId="261"/>
            <ac:spMk id="4" creationId="{4B216DFC-2BC6-7FEF-4FF6-376A453601F0}"/>
          </ac:spMkLst>
        </pc:spChg>
      </pc:sldChg>
      <pc:sldChg chg="addSp delSp modSp add replId">
        <pc:chgData name="Jurie Blom" userId="S::48652865@mynwu.ac.za::0cf1d3e1-ab60-40c3-a185-c0c18652a859" providerId="AD" clId="Web-{E3709831-A0FB-C54F-B063-63B0AAA4BCCE}" dt="2024-03-18T13:50:39.379" v="126" actId="1076"/>
        <pc:sldMkLst>
          <pc:docMk/>
          <pc:sldMk cId="1920751135" sldId="262"/>
        </pc:sldMkLst>
        <pc:spChg chg="del mod">
          <ac:chgData name="Jurie Blom" userId="S::48652865@mynwu.ac.za::0cf1d3e1-ab60-40c3-a185-c0c18652a859" providerId="AD" clId="Web-{E3709831-A0FB-C54F-B063-63B0AAA4BCCE}" dt="2024-03-18T13:43:03.489" v="65"/>
          <ac:spMkLst>
            <pc:docMk/>
            <pc:sldMk cId="1920751135" sldId="262"/>
            <ac:spMk id="3" creationId="{1E376867-867E-8DC8-6284-61EEFB1C2BA4}"/>
          </ac:spMkLst>
        </pc:spChg>
        <pc:spChg chg="add mod">
          <ac:chgData name="Jurie Blom" userId="S::48652865@mynwu.ac.za::0cf1d3e1-ab60-40c3-a185-c0c18652a859" providerId="AD" clId="Web-{E3709831-A0FB-C54F-B063-63B0AAA4BCCE}" dt="2024-03-18T13:50:39.379" v="126" actId="1076"/>
          <ac:spMkLst>
            <pc:docMk/>
            <pc:sldMk cId="1920751135" sldId="262"/>
            <ac:spMk id="5" creationId="{CE19BE7D-0EC6-CDEF-C651-F632AA5C486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5/2/2024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96684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5/2/2024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207913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5/2/2024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0593991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3149881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5/2/2024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4880042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9604948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7155476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5/2/2024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4440128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5/2/2024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3263369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9643287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2548216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5/2/2024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67683485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04" r:id="rId6"/>
    <p:sldLayoutId id="2147483800" r:id="rId7"/>
    <p:sldLayoutId id="2147483801" r:id="rId8"/>
    <p:sldLayoutId id="2147483802" r:id="rId9"/>
    <p:sldLayoutId id="2147483803" r:id="rId10"/>
    <p:sldLayoutId id="2147483805" r:id="rId11"/>
  </p:sldLayoutIdLst>
  <p:transition spd="slow">
    <p:push dir="u"/>
  </p:transition>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nwuac-my.sharepoint.com/:x:/g/personal/41669436_mynwu_ac_za/EbFlF3mlBy1Mloqch45pKqsB7LGoJkne_C6etwwoKrsTWg?e=IvEyeg"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0983C2-71F2-1B5E-5402-3E2E5AB42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167042" y="-166956"/>
            <a:ext cx="6858002" cy="7191913"/>
          </a:xfrm>
          <a:prstGeom prst="rect">
            <a:avLst/>
          </a:prstGeom>
          <a:gradFill>
            <a:gsLst>
              <a:gs pos="0">
                <a:schemeClr val="bg1">
                  <a:alpha val="0"/>
                </a:schemeClr>
              </a:gs>
              <a:gs pos="46000">
                <a:schemeClr val="bg1">
                  <a:alpha val="55000"/>
                </a:schemeClr>
              </a:gs>
              <a:gs pos="25000">
                <a:schemeClr val="bg1">
                  <a:alpha val="38000"/>
                </a:schemeClr>
              </a:gs>
              <a:gs pos="100000">
                <a:schemeClr val="bg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A close up of a leaf&#10;&#10;Description automatically generated">
            <a:extLst>
              <a:ext uri="{FF2B5EF4-FFF2-40B4-BE49-F238E27FC236}">
                <a16:creationId xmlns:a16="http://schemas.microsoft.com/office/drawing/2014/main" id="{7BC5EA38-1899-3931-3F82-9025087C34BF}"/>
              </a:ext>
            </a:extLst>
          </p:cNvPr>
          <p:cNvPicPr>
            <a:picLocks noChangeAspect="1"/>
          </p:cNvPicPr>
          <p:nvPr/>
        </p:nvPicPr>
        <p:blipFill>
          <a:blip r:embed="rId2"/>
          <a:stretch>
            <a:fillRect/>
          </a:stretch>
        </p:blipFill>
        <p:spPr>
          <a:xfrm>
            <a:off x="11906" y="-373"/>
            <a:ext cx="12191999" cy="6858745"/>
          </a:xfrm>
          <a:prstGeom prst="rect">
            <a:avLst/>
          </a:prstGeom>
        </p:spPr>
      </p:pic>
      <p:sp>
        <p:nvSpPr>
          <p:cNvPr id="2" name="Title 1">
            <a:extLst>
              <a:ext uri="{FF2B5EF4-FFF2-40B4-BE49-F238E27FC236}">
                <a16:creationId xmlns:a16="http://schemas.microsoft.com/office/drawing/2014/main" id="{F5021516-23CC-4C23-5575-FCE74554C824}"/>
              </a:ext>
            </a:extLst>
          </p:cNvPr>
          <p:cNvSpPr>
            <a:spLocks noGrp="1"/>
          </p:cNvSpPr>
          <p:nvPr>
            <p:ph type="ctrTitle"/>
          </p:nvPr>
        </p:nvSpPr>
        <p:spPr>
          <a:xfrm>
            <a:off x="668376" y="1713827"/>
            <a:ext cx="11121442" cy="2146127"/>
          </a:xfrm>
        </p:spPr>
        <p:txBody>
          <a:bodyPr vert="horz" lIns="91440" tIns="45720" rIns="91440" bIns="45720" rtlCol="0" anchor="t">
            <a:normAutofit/>
          </a:bodyPr>
          <a:lstStyle/>
          <a:p>
            <a:pPr algn="ctr"/>
            <a:r>
              <a:rPr lang="en-US" sz="4800">
                <a:solidFill>
                  <a:srgbClr val="FFFFFF"/>
                </a:solidFill>
              </a:rPr>
              <a:t>Requirements Document for a</a:t>
            </a:r>
            <a:br>
              <a:rPr lang="en-US" sz="4800">
                <a:solidFill>
                  <a:srgbClr val="FFFFFF"/>
                </a:solidFill>
              </a:rPr>
            </a:br>
            <a:r>
              <a:rPr lang="en-US" sz="4800">
                <a:solidFill>
                  <a:srgbClr val="FFFFFF"/>
                </a:solidFill>
              </a:rPr>
              <a:t>Human Resources Management Information System</a:t>
            </a:r>
          </a:p>
        </p:txBody>
      </p:sp>
      <p:sp>
        <p:nvSpPr>
          <p:cNvPr id="3" name="Subtitle 2">
            <a:extLst>
              <a:ext uri="{FF2B5EF4-FFF2-40B4-BE49-F238E27FC236}">
                <a16:creationId xmlns:a16="http://schemas.microsoft.com/office/drawing/2014/main" id="{AE0E462A-E9E9-993C-64E0-A71968F8994B}"/>
              </a:ext>
            </a:extLst>
          </p:cNvPr>
          <p:cNvSpPr>
            <a:spLocks noGrp="1"/>
          </p:cNvSpPr>
          <p:nvPr>
            <p:ph type="subTitle" idx="1"/>
          </p:nvPr>
        </p:nvSpPr>
        <p:spPr>
          <a:xfrm>
            <a:off x="501526" y="4539725"/>
            <a:ext cx="11288455" cy="538954"/>
          </a:xfrm>
        </p:spPr>
        <p:txBody>
          <a:bodyPr anchor="t">
            <a:normAutofit/>
          </a:bodyPr>
          <a:lstStyle/>
          <a:p>
            <a:pPr algn="ctr"/>
            <a:r>
              <a:rPr lang="en-US" sz="2000">
                <a:solidFill>
                  <a:srgbClr val="FFFFFF"/>
                </a:solidFill>
              </a:rPr>
              <a:t>For Pieta's Staffing Solutions and Training</a:t>
            </a:r>
          </a:p>
        </p:txBody>
      </p:sp>
      <p:sp>
        <p:nvSpPr>
          <p:cNvPr id="7" name="Rectangle 6">
            <a:extLst>
              <a:ext uri="{FF2B5EF4-FFF2-40B4-BE49-F238E27FC236}">
                <a16:creationId xmlns:a16="http://schemas.microsoft.com/office/drawing/2014/main" id="{02D7C5F0-51F8-88F1-1B70-67A1DF0F3101}"/>
              </a:ext>
            </a:extLst>
          </p:cNvPr>
          <p:cNvSpPr/>
          <p:nvPr/>
        </p:nvSpPr>
        <p:spPr>
          <a:xfrm>
            <a:off x="4571999" y="4164904"/>
            <a:ext cx="2651342" cy="3131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61E93C29-D069-A494-2FCD-74735F91A2C4}"/>
              </a:ext>
            </a:extLst>
          </p:cNvPr>
          <p:cNvSpPr txBox="1">
            <a:spLocks/>
          </p:cNvSpPr>
          <p:nvPr/>
        </p:nvSpPr>
        <p:spPr>
          <a:xfrm>
            <a:off x="505728" y="490850"/>
            <a:ext cx="11208246" cy="47879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000">
                <a:solidFill>
                  <a:srgbClr val="FFFFFF"/>
                </a:solidFill>
              </a:rPr>
              <a:t>CMPG 213 – Group 1 </a:t>
            </a:r>
            <a:endParaRPr lang="en-US">
              <a:solidFill>
                <a:srgbClr val="FFFFFF"/>
              </a:solidFill>
            </a:endParaRPr>
          </a:p>
        </p:txBody>
      </p:sp>
    </p:spTree>
    <p:extLst>
      <p:ext uri="{BB962C8B-B14F-4D97-AF65-F5344CB8AC3E}">
        <p14:creationId xmlns:p14="http://schemas.microsoft.com/office/powerpoint/2010/main" val="216503119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351AADC1-596D-B81E-5557-76954498F3D0}"/>
              </a:ext>
            </a:extLst>
          </p:cNvPr>
          <p:cNvSpPr/>
          <p:nvPr/>
        </p:nvSpPr>
        <p:spPr>
          <a:xfrm>
            <a:off x="1435429" y="1802722"/>
            <a:ext cx="2382501" cy="2307304"/>
          </a:xfrm>
          <a:prstGeom prst="ellipse">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D05FD-2C0D-622F-D91A-003D980D31B5}"/>
              </a:ext>
            </a:extLst>
          </p:cNvPr>
          <p:cNvSpPr>
            <a:spLocks noGrp="1"/>
          </p:cNvSpPr>
          <p:nvPr>
            <p:ph type="title" idx="4294967295"/>
          </p:nvPr>
        </p:nvSpPr>
        <p:spPr>
          <a:xfrm>
            <a:off x="1704109" y="186459"/>
            <a:ext cx="8404225" cy="1379537"/>
          </a:xfrm>
          <a:noFill/>
        </p:spPr>
        <p:txBody>
          <a:bodyPr/>
          <a:lstStyle/>
          <a:p>
            <a:r>
              <a:rPr lang="en-GB">
                <a:solidFill>
                  <a:schemeClr val="bg1"/>
                </a:solidFill>
              </a:rPr>
              <a:t>Database Design (Proposed)</a:t>
            </a:r>
          </a:p>
        </p:txBody>
      </p:sp>
      <p:sp>
        <p:nvSpPr>
          <p:cNvPr id="6" name="Oval 5">
            <a:extLst>
              <a:ext uri="{FF2B5EF4-FFF2-40B4-BE49-F238E27FC236}">
                <a16:creationId xmlns:a16="http://schemas.microsoft.com/office/drawing/2014/main" id="{EC957A84-06CC-74A0-AC3C-7A6D2A9EAD86}"/>
              </a:ext>
            </a:extLst>
          </p:cNvPr>
          <p:cNvSpPr/>
          <p:nvPr/>
        </p:nvSpPr>
        <p:spPr>
          <a:xfrm>
            <a:off x="2648612" y="4108775"/>
            <a:ext cx="2342397" cy="2287251"/>
          </a:xfrm>
          <a:prstGeom prst="ellipse">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18614A5-DDA0-6B12-EC0A-02D505EE8F76}"/>
              </a:ext>
            </a:extLst>
          </p:cNvPr>
          <p:cNvSpPr/>
          <p:nvPr/>
        </p:nvSpPr>
        <p:spPr>
          <a:xfrm>
            <a:off x="6388428" y="4108775"/>
            <a:ext cx="2432634" cy="2367461"/>
          </a:xfrm>
          <a:prstGeom prst="ellipse">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6775D90-23FE-7BF7-D3F0-A15A4C8B7790}"/>
              </a:ext>
            </a:extLst>
          </p:cNvPr>
          <p:cNvSpPr/>
          <p:nvPr/>
        </p:nvSpPr>
        <p:spPr>
          <a:xfrm>
            <a:off x="4693981" y="3035959"/>
            <a:ext cx="1971424" cy="1916279"/>
          </a:xfrm>
          <a:prstGeom prst="ellipse">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3490E29-AB03-F06E-C30A-1B65523E9250}"/>
              </a:ext>
            </a:extLst>
          </p:cNvPr>
          <p:cNvSpPr/>
          <p:nvPr/>
        </p:nvSpPr>
        <p:spPr>
          <a:xfrm>
            <a:off x="7521401" y="1802721"/>
            <a:ext cx="2583028" cy="2537909"/>
          </a:xfrm>
          <a:prstGeom prst="ellipse">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background with blue circles&#10;&#10;Description automatically generated">
            <a:extLst>
              <a:ext uri="{FF2B5EF4-FFF2-40B4-BE49-F238E27FC236}">
                <a16:creationId xmlns:a16="http://schemas.microsoft.com/office/drawing/2014/main" id="{17401C59-092B-5E25-E9D4-24F56BC7B158}"/>
              </a:ext>
            </a:extLst>
          </p:cNvPr>
          <p:cNvPicPr>
            <a:picLocks noChangeAspect="1"/>
          </p:cNvPicPr>
          <p:nvPr/>
        </p:nvPicPr>
        <p:blipFill>
          <a:blip r:embed="rId2"/>
          <a:stretch>
            <a:fillRect/>
          </a:stretch>
        </p:blipFill>
        <p:spPr>
          <a:xfrm>
            <a:off x="511342" y="872289"/>
            <a:ext cx="10617867" cy="5985709"/>
          </a:xfrm>
          <a:prstGeom prst="rect">
            <a:avLst/>
          </a:prstGeom>
        </p:spPr>
      </p:pic>
    </p:spTree>
    <p:extLst>
      <p:ext uri="{BB962C8B-B14F-4D97-AF65-F5344CB8AC3E}">
        <p14:creationId xmlns:p14="http://schemas.microsoft.com/office/powerpoint/2010/main" val="175058578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736639" y="279787"/>
            <a:ext cx="10628312" cy="1168400"/>
          </a:xfrm>
        </p:spPr>
        <p:txBody>
          <a:bodyPr>
            <a:normAutofit/>
          </a:bodyPr>
          <a:lstStyle/>
          <a:p>
            <a:r>
              <a:rPr lang="en-US" sz="3200">
                <a:solidFill>
                  <a:schemeClr val="bg1"/>
                </a:solidFill>
              </a:rPr>
              <a:t>4. Functional data, process &amp; interface requirements</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1016705993"/>
              </p:ext>
            </p:extLst>
          </p:nvPr>
        </p:nvGraphicFramePr>
        <p:xfrm>
          <a:off x="1154151" y="1872050"/>
          <a:ext cx="10210423" cy="4467991"/>
        </p:xfrm>
        <a:graphic>
          <a:graphicData uri="http://schemas.openxmlformats.org/drawingml/2006/table">
            <a:tbl>
              <a:tblPr firstRow="1" bandRow="1">
                <a:tableStyleId>{5C22544A-7EE6-4342-B048-85BDC9FD1C3A}</a:tableStyleId>
              </a:tblPr>
              <a:tblGrid>
                <a:gridCol w="3431801">
                  <a:extLst>
                    <a:ext uri="{9D8B030D-6E8A-4147-A177-3AD203B41FA5}">
                      <a16:colId xmlns:a16="http://schemas.microsoft.com/office/drawing/2014/main" val="1759942993"/>
                    </a:ext>
                  </a:extLst>
                </a:gridCol>
                <a:gridCol w="3389311">
                  <a:extLst>
                    <a:ext uri="{9D8B030D-6E8A-4147-A177-3AD203B41FA5}">
                      <a16:colId xmlns:a16="http://schemas.microsoft.com/office/drawing/2014/main" val="3731967006"/>
                    </a:ext>
                  </a:extLst>
                </a:gridCol>
                <a:gridCol w="3389311">
                  <a:extLst>
                    <a:ext uri="{9D8B030D-6E8A-4147-A177-3AD203B41FA5}">
                      <a16:colId xmlns:a16="http://schemas.microsoft.com/office/drawing/2014/main" val="3107295538"/>
                    </a:ext>
                  </a:extLst>
                </a:gridCol>
              </a:tblGrid>
              <a:tr h="441701">
                <a:tc gridSpan="3">
                  <a:txBody>
                    <a:bodyPr/>
                    <a:lstStyle/>
                    <a:p>
                      <a:pPr algn="ctr"/>
                      <a:r>
                        <a:rPr lang="en-US"/>
                        <a:t>Maintenance of jobs/positions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6027886"/>
                  </a:ext>
                </a:extLst>
              </a:tr>
              <a:tr h="407725">
                <a:tc gridSpan="3">
                  <a:txBody>
                    <a:bodyPr/>
                    <a:lstStyle/>
                    <a:p>
                      <a:pPr algn="ctr"/>
                      <a:r>
                        <a:rPr lang="en-US"/>
                        <a:t>Add new job</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3460025"/>
                  </a:ext>
                </a:extLst>
              </a:tr>
              <a:tr h="441701">
                <a:tc>
                  <a:txBody>
                    <a:bodyPr/>
                    <a:lstStyle/>
                    <a:p>
                      <a:r>
                        <a:rPr lang="en-US"/>
                        <a:t>Input</a:t>
                      </a:r>
                    </a:p>
                  </a:txBody>
                  <a:tcPr/>
                </a:tc>
                <a:tc>
                  <a:txBody>
                    <a:bodyPr/>
                    <a:lstStyle/>
                    <a:p>
                      <a:r>
                        <a:rPr lang="en-US"/>
                        <a:t>Process</a:t>
                      </a:r>
                    </a:p>
                  </a:txBody>
                  <a:tcPr/>
                </a:tc>
                <a:tc>
                  <a:txBody>
                    <a:bodyPr/>
                    <a:lstStyle/>
                    <a:p>
                      <a:pPr lvl="0">
                        <a:buNone/>
                      </a:pPr>
                      <a:r>
                        <a:rPr lang="en-US" sz="1800" b="0" i="0" u="none" strike="noStrike" noProof="0">
                          <a:solidFill>
                            <a:srgbClr val="000000"/>
                          </a:solidFill>
                          <a:latin typeface="Neue Haas Grotesk Text Pro"/>
                        </a:rPr>
                        <a:t>Output</a:t>
                      </a:r>
                      <a:endParaRPr lang="en-US"/>
                    </a:p>
                  </a:txBody>
                  <a:tcPr/>
                </a:tc>
                <a:extLst>
                  <a:ext uri="{0D108BD9-81ED-4DB2-BD59-A6C34878D82A}">
                    <a16:rowId xmlns:a16="http://schemas.microsoft.com/office/drawing/2014/main" val="3016763979"/>
                  </a:ext>
                </a:extLst>
              </a:tr>
              <a:tr h="3176864">
                <a:tc>
                  <a:txBody>
                    <a:bodyPr/>
                    <a:lstStyle/>
                    <a:p>
                      <a:pPr marL="285750" indent="-285750">
                        <a:buFont typeface="Arial"/>
                        <a:buChar char="•"/>
                      </a:pPr>
                      <a:r>
                        <a:rPr lang="en-US"/>
                        <a:t>Client name*</a:t>
                      </a:r>
                    </a:p>
                    <a:p>
                      <a:pPr marL="285750" lvl="0" indent="-285750">
                        <a:buFont typeface="Arial"/>
                        <a:buChar char="•"/>
                      </a:pPr>
                      <a:r>
                        <a:rPr lang="en-US"/>
                        <a:t>Job name*</a:t>
                      </a:r>
                    </a:p>
                    <a:p>
                      <a:pPr marL="285750" lvl="0" indent="-285750">
                        <a:buFont typeface="Arial"/>
                        <a:buChar char="•"/>
                      </a:pPr>
                      <a:r>
                        <a:rPr lang="en-US"/>
                        <a:t>Requirements/Description</a:t>
                      </a:r>
                    </a:p>
                    <a:p>
                      <a:pPr marL="285750" lvl="0" indent="-285750">
                        <a:buFont typeface="Arial"/>
                        <a:buChar char="•"/>
                      </a:pPr>
                      <a:r>
                        <a:rPr lang="en-US"/>
                        <a:t>Budget</a:t>
                      </a:r>
                    </a:p>
                    <a:p>
                      <a:pPr marL="285750" lvl="0" indent="-285750">
                        <a:buFont typeface="Arial"/>
                        <a:buChar char="•"/>
                      </a:pPr>
                      <a:endParaRPr lang="en-US"/>
                    </a:p>
                    <a:p>
                      <a:pPr marL="285750" lvl="0" indent="-285750">
                        <a:buFont typeface="Arial"/>
                        <a:buChar char="•"/>
                      </a:pPr>
                      <a:endParaRPr lang="en-US"/>
                    </a:p>
                    <a:p>
                      <a:pPr marL="285750" lvl="0" indent="-285750">
                        <a:buFont typeface="Arial"/>
                        <a:buChar char="•"/>
                      </a:pPr>
                      <a:endParaRPr lang="en-US"/>
                    </a:p>
                    <a:p>
                      <a:pPr marL="285750" lvl="0" indent="-285750">
                        <a:buFont typeface="Arial"/>
                        <a:buChar char="•"/>
                      </a:pPr>
                      <a:endParaRPr lang="en-US"/>
                    </a:p>
                    <a:p>
                      <a:pPr marL="285750" lvl="0" indent="-285750">
                        <a:buFont typeface="Arial"/>
                        <a:buChar char="•"/>
                      </a:pPr>
                      <a:endParaRPr lang="en-US"/>
                    </a:p>
                    <a:p>
                      <a:pPr marL="285750" lvl="0" indent="-285750">
                        <a:buFont typeface="Arial"/>
                        <a:buChar char="•"/>
                      </a:pPr>
                      <a:endParaRPr lang="en-US"/>
                    </a:p>
                    <a:p>
                      <a:pPr marL="0" lvl="0" indent="0">
                        <a:buNone/>
                      </a:pPr>
                      <a:r>
                        <a:rPr lang="en-US"/>
                        <a:t>* Denotes mandatory fields</a:t>
                      </a:r>
                    </a:p>
                  </a:txBody>
                  <a:tcPr/>
                </a:tc>
                <a:tc>
                  <a:txBody>
                    <a:bodyPr/>
                    <a:lstStyle/>
                    <a:p>
                      <a:pPr marL="285750" indent="-285750">
                        <a:buFont typeface="Arial"/>
                        <a:buChar char="•"/>
                      </a:pPr>
                      <a:r>
                        <a:rPr lang="en-US" sz="1800" b="0" i="0" u="none" strike="noStrike" noProof="0">
                          <a:solidFill>
                            <a:srgbClr val="000000"/>
                          </a:solidFill>
                        </a:rPr>
                        <a:t>If project name already exists show warning message.</a:t>
                      </a:r>
                    </a:p>
                    <a:p>
                      <a:pPr marL="285750" lvl="0" indent="-285750">
                        <a:buFont typeface="Arial"/>
                        <a:buChar char="•"/>
                      </a:pPr>
                      <a:r>
                        <a:rPr lang="en-US" sz="1800" b="0" i="0" u="none" strike="noStrike" noProof="0">
                          <a:solidFill>
                            <a:srgbClr val="000000"/>
                          </a:solidFill>
                        </a:rPr>
                        <a:t>Validate that all mandatory(*) fields have been entered and are in the correct format.</a:t>
                      </a:r>
                    </a:p>
                    <a:p>
                      <a:pPr marL="285750" lvl="0" indent="-285750">
                        <a:buFont typeface="Arial"/>
                        <a:buChar char="•"/>
                      </a:pPr>
                      <a:r>
                        <a:rPr lang="en-US"/>
                        <a:t>Generate Job ID.</a:t>
                      </a:r>
                    </a:p>
                    <a:p>
                      <a:pPr marL="285750" lvl="0" indent="-285750">
                        <a:buFont typeface="Arial"/>
                        <a:buChar char="•"/>
                      </a:pPr>
                      <a:r>
                        <a:rPr lang="en-US"/>
                        <a:t>Add data to jobs table.</a:t>
                      </a:r>
                    </a:p>
                    <a:p>
                      <a:pPr marL="285750" lvl="0" indent="-285750">
                        <a:buFont typeface="Arial"/>
                        <a:buChar char="•"/>
                      </a:pPr>
                      <a:r>
                        <a:rPr lang="en-US"/>
                        <a:t>Search matching resource from resources table.</a:t>
                      </a:r>
                    </a:p>
                  </a:txBody>
                  <a:tcPr/>
                </a:tc>
                <a:tc>
                  <a:txBody>
                    <a:bodyPr/>
                    <a:lstStyle/>
                    <a:p>
                      <a:pPr marL="285750" lvl="0" indent="-285750">
                        <a:buFont typeface="Arial"/>
                        <a:buChar char="•"/>
                      </a:pPr>
                      <a:r>
                        <a:rPr lang="en-US"/>
                        <a:t>Job ID</a:t>
                      </a:r>
                    </a:p>
                    <a:p>
                      <a:pPr marL="285750" lvl="0" indent="-285750">
                        <a:buFont typeface="Arial"/>
                        <a:buChar char="•"/>
                      </a:pPr>
                      <a:r>
                        <a:rPr lang="en-US"/>
                        <a:t>Resource ID (If compatible available resource is found)</a:t>
                      </a:r>
                    </a:p>
                    <a:p>
                      <a:pPr marL="285750" lvl="0" indent="-285750">
                        <a:buFont typeface="Arial"/>
                        <a:buChar char="•"/>
                      </a:pPr>
                      <a:r>
                        <a:rPr lang="en-US"/>
                        <a:t>Resource Qualifications.</a:t>
                      </a:r>
                    </a:p>
                    <a:p>
                      <a:pPr marL="285750" lvl="0" indent="-285750">
                        <a:buFont typeface="Arial"/>
                        <a:buChar char="•"/>
                      </a:pPr>
                      <a:r>
                        <a:rPr lang="en-US"/>
                        <a:t>If item was successfully added, show success message otherwise show error message.</a:t>
                      </a:r>
                    </a:p>
                  </a:txBody>
                  <a:tcPr/>
                </a:tc>
                <a:extLst>
                  <a:ext uri="{0D108BD9-81ED-4DB2-BD59-A6C34878D82A}">
                    <a16:rowId xmlns:a16="http://schemas.microsoft.com/office/drawing/2014/main" val="3901854296"/>
                  </a:ext>
                </a:extLst>
              </a:tr>
            </a:tbl>
          </a:graphicData>
        </a:graphic>
      </p:graphicFrame>
    </p:spTree>
    <p:extLst>
      <p:ext uri="{BB962C8B-B14F-4D97-AF65-F5344CB8AC3E}">
        <p14:creationId xmlns:p14="http://schemas.microsoft.com/office/powerpoint/2010/main" val="23037788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541958" y="586446"/>
            <a:ext cx="10609262" cy="1168400"/>
          </a:xfrm>
        </p:spPr>
        <p:txBody>
          <a:bodyPr>
            <a:normAutofit/>
          </a:bodyPr>
          <a:lstStyle/>
          <a:p>
            <a:r>
              <a:rPr lang="en-US" sz="3200">
                <a:solidFill>
                  <a:schemeClr val="bg1"/>
                </a:solidFill>
              </a:rPr>
              <a:t>4. Functional data, process &amp; interface requirements</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4186126268"/>
              </p:ext>
            </p:extLst>
          </p:nvPr>
        </p:nvGraphicFramePr>
        <p:xfrm>
          <a:off x="940420" y="2178709"/>
          <a:ext cx="10210423" cy="4347917"/>
        </p:xfrm>
        <a:graphic>
          <a:graphicData uri="http://schemas.openxmlformats.org/drawingml/2006/table">
            <a:tbl>
              <a:tblPr firstRow="1" bandRow="1">
                <a:tableStyleId>{5C22544A-7EE6-4342-B048-85BDC9FD1C3A}</a:tableStyleId>
              </a:tblPr>
              <a:tblGrid>
                <a:gridCol w="3431801">
                  <a:extLst>
                    <a:ext uri="{9D8B030D-6E8A-4147-A177-3AD203B41FA5}">
                      <a16:colId xmlns:a16="http://schemas.microsoft.com/office/drawing/2014/main" val="1759942993"/>
                    </a:ext>
                  </a:extLst>
                </a:gridCol>
                <a:gridCol w="3389311">
                  <a:extLst>
                    <a:ext uri="{9D8B030D-6E8A-4147-A177-3AD203B41FA5}">
                      <a16:colId xmlns:a16="http://schemas.microsoft.com/office/drawing/2014/main" val="3731967006"/>
                    </a:ext>
                  </a:extLst>
                </a:gridCol>
                <a:gridCol w="3389311">
                  <a:extLst>
                    <a:ext uri="{9D8B030D-6E8A-4147-A177-3AD203B41FA5}">
                      <a16:colId xmlns:a16="http://schemas.microsoft.com/office/drawing/2014/main" val="3107295538"/>
                    </a:ext>
                  </a:extLst>
                </a:gridCol>
              </a:tblGrid>
              <a:tr h="448235">
                <a:tc gridSpan="3">
                  <a:txBody>
                    <a:bodyPr/>
                    <a:lstStyle/>
                    <a:p>
                      <a:pPr algn="ctr"/>
                      <a:r>
                        <a:rPr lang="en-US"/>
                        <a:t>Maintenance of jobs/positions</a:t>
                      </a:r>
                    </a:p>
                  </a:txBody>
                  <a:tcP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6027886"/>
                  </a:ext>
                </a:extLst>
              </a:tr>
              <a:tr h="416171">
                <a:tc gridSpan="3">
                  <a:txBody>
                    <a:bodyPr/>
                    <a:lstStyle/>
                    <a:p>
                      <a:pPr algn="ctr"/>
                      <a:r>
                        <a:rPr lang="en-US"/>
                        <a:t>Maintain job</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3460025"/>
                  </a:ext>
                </a:extLst>
              </a:tr>
              <a:tr h="446998">
                <a:tc>
                  <a:txBody>
                    <a:bodyPr/>
                    <a:lstStyle/>
                    <a:p>
                      <a:r>
                        <a:rPr lang="en-US"/>
                        <a:t>Input</a:t>
                      </a:r>
                    </a:p>
                  </a:txBody>
                  <a:tcPr/>
                </a:tc>
                <a:tc>
                  <a:txBody>
                    <a:bodyPr/>
                    <a:lstStyle/>
                    <a:p>
                      <a:r>
                        <a:rPr lang="en-US"/>
                        <a:t>Process</a:t>
                      </a:r>
                    </a:p>
                  </a:txBody>
                  <a:tcPr/>
                </a:tc>
                <a:tc>
                  <a:txBody>
                    <a:bodyPr/>
                    <a:lstStyle/>
                    <a:p>
                      <a:pPr lvl="0">
                        <a:buNone/>
                      </a:pPr>
                      <a:r>
                        <a:rPr lang="en-US" sz="1800" b="0" i="0" u="none" strike="noStrike" noProof="0">
                          <a:solidFill>
                            <a:srgbClr val="000000"/>
                          </a:solidFill>
                          <a:latin typeface="Neue Haas Grotesk Text Pro"/>
                        </a:rPr>
                        <a:t>Output</a:t>
                      </a:r>
                      <a:endParaRPr lang="en-US"/>
                    </a:p>
                  </a:txBody>
                  <a:tcPr/>
                </a:tc>
                <a:extLst>
                  <a:ext uri="{0D108BD9-81ED-4DB2-BD59-A6C34878D82A}">
                    <a16:rowId xmlns:a16="http://schemas.microsoft.com/office/drawing/2014/main" val="3016763979"/>
                  </a:ext>
                </a:extLst>
              </a:tr>
              <a:tr h="3036513">
                <a:tc>
                  <a:txBody>
                    <a:bodyPr/>
                    <a:lstStyle/>
                    <a:p>
                      <a:pPr marL="285750" indent="-285750">
                        <a:buFont typeface="Arial"/>
                        <a:buChar char="•"/>
                      </a:pPr>
                      <a:r>
                        <a:rPr lang="en-US"/>
                        <a:t>Job ID*</a:t>
                      </a:r>
                    </a:p>
                    <a:p>
                      <a:pPr marL="285750" lvl="0" indent="-285750">
                        <a:buFont typeface="Arial"/>
                        <a:buChar char="•"/>
                      </a:pPr>
                      <a:r>
                        <a:rPr lang="en-US"/>
                        <a:t>Budget</a:t>
                      </a:r>
                    </a:p>
                    <a:p>
                      <a:pPr marL="285750" lvl="0" indent="-285750">
                        <a:buFont typeface="Arial"/>
                        <a:buChar char="•"/>
                      </a:pPr>
                      <a:r>
                        <a:rPr lang="en-US"/>
                        <a:t>Requirement</a:t>
                      </a:r>
                    </a:p>
                    <a:p>
                      <a:pPr marL="285750" lvl="0" indent="-285750">
                        <a:buFont typeface="Arial"/>
                        <a:buChar char="•"/>
                      </a:pPr>
                      <a:r>
                        <a:rPr lang="en-US"/>
                        <a:t>Name</a:t>
                      </a:r>
                    </a:p>
                    <a:p>
                      <a:pPr marL="285750" lvl="0" indent="-285750">
                        <a:buFont typeface="Arial"/>
                        <a:buChar char="•"/>
                      </a:pPr>
                      <a:r>
                        <a:rPr lang="en-US"/>
                        <a:t>Remove job</a:t>
                      </a:r>
                    </a:p>
                    <a:p>
                      <a:pPr marL="285750" lvl="0" indent="-285750">
                        <a:buFont typeface="Arial"/>
                        <a:buChar char="•"/>
                      </a:pPr>
                      <a:endParaRPr lang="en-US"/>
                    </a:p>
                  </a:txBody>
                  <a:tcPr/>
                </a:tc>
                <a:tc>
                  <a:txBody>
                    <a:bodyPr/>
                    <a:lstStyle/>
                    <a:p>
                      <a:pPr marL="285750" lvl="0" indent="-285750">
                        <a:buFont typeface="Arial"/>
                        <a:buChar char="•"/>
                      </a:pPr>
                      <a:r>
                        <a:rPr lang="en-US"/>
                        <a:t>Apply validation for new input fields.</a:t>
                      </a:r>
                    </a:p>
                    <a:p>
                      <a:pPr marL="285750" lvl="0" indent="-285750">
                        <a:buFont typeface="Arial"/>
                        <a:buChar char="•"/>
                      </a:pPr>
                      <a:r>
                        <a:rPr lang="en-US"/>
                        <a:t>Field is "enabled" when user chooses what field needs to be updated.</a:t>
                      </a:r>
                    </a:p>
                    <a:p>
                      <a:pPr marL="285750" lvl="0" indent="-285750">
                        <a:buFont typeface="Arial"/>
                        <a:buChar char="•"/>
                      </a:pPr>
                      <a:r>
                        <a:rPr lang="en-US"/>
                        <a:t>Removes job from jobs table if applicable field is selected.</a:t>
                      </a:r>
                    </a:p>
                    <a:p>
                      <a:pPr marL="285750" lvl="0" indent="-285750">
                        <a:buFont typeface="Arial"/>
                        <a:buChar char="•"/>
                      </a:pPr>
                      <a:r>
                        <a:rPr lang="en-US"/>
                        <a:t>Apply change to jobs table.</a:t>
                      </a:r>
                    </a:p>
                  </a:txBody>
                  <a:tcPr/>
                </a:tc>
                <a:tc>
                  <a:txBody>
                    <a:bodyPr/>
                    <a:lstStyle/>
                    <a:p>
                      <a:pPr marL="285750" lvl="0" indent="-285750">
                        <a:buFont typeface="Arial"/>
                        <a:buChar char="•"/>
                      </a:pPr>
                      <a:r>
                        <a:rPr lang="en-US"/>
                        <a:t>Job ID</a:t>
                      </a:r>
                    </a:p>
                    <a:p>
                      <a:pPr marL="285750" lvl="0" indent="-285750">
                        <a:buFont typeface="Arial"/>
                        <a:buChar char="•"/>
                      </a:pPr>
                      <a:r>
                        <a:rPr lang="en-US"/>
                        <a:t>Success message if updated successfully or error message if not.</a:t>
                      </a:r>
                    </a:p>
                  </a:txBody>
                  <a:tcPr/>
                </a:tc>
                <a:extLst>
                  <a:ext uri="{0D108BD9-81ED-4DB2-BD59-A6C34878D82A}">
                    <a16:rowId xmlns:a16="http://schemas.microsoft.com/office/drawing/2014/main" val="3901854296"/>
                  </a:ext>
                </a:extLst>
              </a:tr>
            </a:tbl>
          </a:graphicData>
        </a:graphic>
      </p:graphicFrame>
    </p:spTree>
    <p:extLst>
      <p:ext uri="{BB962C8B-B14F-4D97-AF65-F5344CB8AC3E}">
        <p14:creationId xmlns:p14="http://schemas.microsoft.com/office/powerpoint/2010/main" val="24158031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641892" y="493519"/>
            <a:ext cx="10639425" cy="1168400"/>
          </a:xfrm>
        </p:spPr>
        <p:txBody>
          <a:bodyPr>
            <a:normAutofit/>
          </a:bodyPr>
          <a:lstStyle/>
          <a:p>
            <a:r>
              <a:rPr lang="en-US" sz="3200">
                <a:solidFill>
                  <a:schemeClr val="bg1"/>
                </a:solidFill>
              </a:rPr>
              <a:t>4. Functional data, process &amp; interface requirements</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2564796688"/>
              </p:ext>
            </p:extLst>
          </p:nvPr>
        </p:nvGraphicFramePr>
        <p:xfrm>
          <a:off x="987390" y="1988800"/>
          <a:ext cx="10210423" cy="4694684"/>
        </p:xfrm>
        <a:graphic>
          <a:graphicData uri="http://schemas.openxmlformats.org/drawingml/2006/table">
            <a:tbl>
              <a:tblPr firstRow="1" bandRow="1">
                <a:tableStyleId>{5C22544A-7EE6-4342-B048-85BDC9FD1C3A}</a:tableStyleId>
              </a:tblPr>
              <a:tblGrid>
                <a:gridCol w="3431801">
                  <a:extLst>
                    <a:ext uri="{9D8B030D-6E8A-4147-A177-3AD203B41FA5}">
                      <a16:colId xmlns:a16="http://schemas.microsoft.com/office/drawing/2014/main" val="1759942993"/>
                    </a:ext>
                  </a:extLst>
                </a:gridCol>
                <a:gridCol w="3389311">
                  <a:extLst>
                    <a:ext uri="{9D8B030D-6E8A-4147-A177-3AD203B41FA5}">
                      <a16:colId xmlns:a16="http://schemas.microsoft.com/office/drawing/2014/main" val="3731967006"/>
                    </a:ext>
                  </a:extLst>
                </a:gridCol>
                <a:gridCol w="3389311">
                  <a:extLst>
                    <a:ext uri="{9D8B030D-6E8A-4147-A177-3AD203B41FA5}">
                      <a16:colId xmlns:a16="http://schemas.microsoft.com/office/drawing/2014/main" val="3107295538"/>
                    </a:ext>
                  </a:extLst>
                </a:gridCol>
              </a:tblGrid>
              <a:tr h="448235">
                <a:tc gridSpan="3">
                  <a:txBody>
                    <a:bodyPr/>
                    <a:lstStyle/>
                    <a:p>
                      <a:pPr algn="ctr"/>
                      <a:r>
                        <a:rPr lang="en-US"/>
                        <a:t>Maintenance of staff resources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6027886"/>
                  </a:ext>
                </a:extLst>
              </a:tr>
              <a:tr h="416171">
                <a:tc gridSpan="3">
                  <a:txBody>
                    <a:bodyPr/>
                    <a:lstStyle/>
                    <a:p>
                      <a:pPr algn="ctr"/>
                      <a:r>
                        <a:rPr lang="en-US"/>
                        <a:t>Add new resource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3460025"/>
                  </a:ext>
                </a:extLst>
              </a:tr>
              <a:tr h="446998">
                <a:tc>
                  <a:txBody>
                    <a:bodyPr/>
                    <a:lstStyle/>
                    <a:p>
                      <a:r>
                        <a:rPr lang="en-US"/>
                        <a:t>Input</a:t>
                      </a:r>
                    </a:p>
                  </a:txBody>
                  <a:tcPr/>
                </a:tc>
                <a:tc>
                  <a:txBody>
                    <a:bodyPr/>
                    <a:lstStyle/>
                    <a:p>
                      <a:r>
                        <a:rPr lang="en-US"/>
                        <a:t>Process</a:t>
                      </a:r>
                    </a:p>
                  </a:txBody>
                  <a:tcPr/>
                </a:tc>
                <a:tc>
                  <a:txBody>
                    <a:bodyPr/>
                    <a:lstStyle/>
                    <a:p>
                      <a:pPr lvl="0">
                        <a:buNone/>
                      </a:pPr>
                      <a:r>
                        <a:rPr lang="en-US" sz="1800" b="0" i="0" u="none" strike="noStrike" noProof="0">
                          <a:solidFill>
                            <a:srgbClr val="000000"/>
                          </a:solidFill>
                          <a:latin typeface="Neue Haas Grotesk Text Pro"/>
                        </a:rPr>
                        <a:t>Output</a:t>
                      </a:r>
                      <a:endParaRPr lang="en-US"/>
                    </a:p>
                  </a:txBody>
                  <a:tcPr/>
                </a:tc>
                <a:extLst>
                  <a:ext uri="{0D108BD9-81ED-4DB2-BD59-A6C34878D82A}">
                    <a16:rowId xmlns:a16="http://schemas.microsoft.com/office/drawing/2014/main" val="3016763979"/>
                  </a:ext>
                </a:extLst>
              </a:tr>
              <a:tr h="3036513">
                <a:tc>
                  <a:txBody>
                    <a:bodyPr/>
                    <a:lstStyle/>
                    <a:p>
                      <a:pPr marL="285750" indent="-285750">
                        <a:buFont typeface="Arial"/>
                        <a:buChar char="•"/>
                      </a:pPr>
                      <a:r>
                        <a:rPr lang="en-US"/>
                        <a:t>Resource name*</a:t>
                      </a:r>
                    </a:p>
                    <a:p>
                      <a:pPr marL="285750" lvl="0" indent="-285750">
                        <a:buFont typeface="Arial"/>
                        <a:buChar char="•"/>
                      </a:pPr>
                      <a:r>
                        <a:rPr lang="en-US"/>
                        <a:t>Resource surname*</a:t>
                      </a:r>
                    </a:p>
                    <a:p>
                      <a:pPr marL="285750" lvl="0" indent="-285750">
                        <a:buFont typeface="Arial"/>
                        <a:buChar char="•"/>
                      </a:pPr>
                      <a:r>
                        <a:rPr lang="en-US"/>
                        <a:t>Resource email*</a:t>
                      </a:r>
                    </a:p>
                    <a:p>
                      <a:pPr marL="285750" lvl="0" indent="-285750">
                        <a:buFont typeface="Arial"/>
                        <a:buChar char="•"/>
                      </a:pPr>
                      <a:r>
                        <a:rPr lang="en-US"/>
                        <a:t>Resource cellphone number*</a:t>
                      </a:r>
                    </a:p>
                    <a:p>
                      <a:pPr marL="285750" lvl="0" indent="-285750">
                        <a:buFont typeface="Arial"/>
                        <a:buChar char="•"/>
                      </a:pPr>
                      <a:r>
                        <a:rPr lang="en-US"/>
                        <a:t>Qualifications and skills*.</a:t>
                      </a:r>
                    </a:p>
                    <a:p>
                      <a:pPr marL="285750" lvl="0" indent="-285750">
                        <a:buFont typeface="Arial"/>
                        <a:buChar char="•"/>
                      </a:pPr>
                      <a:r>
                        <a:rPr lang="en-US"/>
                        <a:t>Hourly wage</a:t>
                      </a:r>
                    </a:p>
                    <a:p>
                      <a:pPr marL="285750" lvl="0" indent="-285750">
                        <a:buFont typeface="Arial"/>
                        <a:buChar char="•"/>
                      </a:pPr>
                      <a:endParaRPr lang="en-US"/>
                    </a:p>
                  </a:txBody>
                  <a:tcPr/>
                </a:tc>
                <a:tc>
                  <a:txBody>
                    <a:bodyPr/>
                    <a:lstStyle/>
                    <a:p>
                      <a:pPr marL="285750" indent="-285750">
                        <a:buFont typeface="Arial"/>
                        <a:buChar char="•"/>
                      </a:pPr>
                      <a:r>
                        <a:rPr lang="en-US"/>
                        <a:t>Generates resource ID.</a:t>
                      </a:r>
                      <a:endParaRPr lang="en-US" err="1"/>
                    </a:p>
                    <a:p>
                      <a:pPr marL="285750" lvl="0" indent="-285750">
                        <a:buFont typeface="Arial"/>
                        <a:buChar char="•"/>
                      </a:pPr>
                      <a:r>
                        <a:rPr lang="en-US"/>
                        <a:t>Validates whether resource with the same information (email &amp; cellphone) exists.</a:t>
                      </a:r>
                    </a:p>
                    <a:p>
                      <a:pPr marL="285750" lvl="0" indent="-285750">
                        <a:buFont typeface="Arial"/>
                        <a:buChar char="•"/>
                      </a:pPr>
                      <a:r>
                        <a:rPr lang="en-US" sz="1800" b="0" i="0" u="none" strike="noStrike" noProof="0">
                          <a:latin typeface="Neue Haas Grotesk Text Pro"/>
                        </a:rPr>
                        <a:t>Add the resource details to the resource table.</a:t>
                      </a:r>
                    </a:p>
                    <a:p>
                      <a:pPr marL="285750" lvl="0" indent="-285750">
                        <a:buFont typeface="Arial"/>
                        <a:buChar char="•"/>
                      </a:pPr>
                      <a:r>
                        <a:rPr lang="en-US" sz="1800" b="0" i="0" u="none" strike="noStrike" noProof="0"/>
                        <a:t>Assign relevant qualifications or certifications.</a:t>
                      </a:r>
                    </a:p>
                    <a:p>
                      <a:pPr marL="285750" lvl="0" indent="-285750">
                        <a:buFont typeface="Arial"/>
                        <a:buChar char="•"/>
                      </a:pPr>
                      <a:r>
                        <a:rPr lang="en-US" sz="1800" b="0" i="0" u="none" strike="noStrike" noProof="0"/>
                        <a:t>Creates password in authentication table</a:t>
                      </a:r>
                    </a:p>
                  </a:txBody>
                  <a:tcPr/>
                </a:tc>
                <a:tc>
                  <a:txBody>
                    <a:bodyPr/>
                    <a:lstStyle/>
                    <a:p>
                      <a:pPr marL="285750" indent="-285750">
                        <a:buFont typeface="Arial"/>
                        <a:buChar char="•"/>
                      </a:pPr>
                      <a:r>
                        <a:rPr lang="en-US"/>
                        <a:t>If similar resource does not exist show resource ID and list of all possible job openings that fits criteria (requirements).</a:t>
                      </a:r>
                    </a:p>
                    <a:p>
                      <a:pPr marL="285750" lvl="0" indent="-285750">
                        <a:buFont typeface="Arial"/>
                        <a:buChar char="•"/>
                      </a:pPr>
                      <a:r>
                        <a:rPr lang="en-US" sz="1800" b="0" i="0" u="none" strike="noStrike" noProof="0">
                          <a:latin typeface="Neue Haas Grotesk Text Pro"/>
                        </a:rPr>
                        <a:t>Success message if added successfully, otherwise show an error message.</a:t>
                      </a:r>
                    </a:p>
                  </a:txBody>
                  <a:tcPr/>
                </a:tc>
                <a:extLst>
                  <a:ext uri="{0D108BD9-81ED-4DB2-BD59-A6C34878D82A}">
                    <a16:rowId xmlns:a16="http://schemas.microsoft.com/office/drawing/2014/main" val="3901854296"/>
                  </a:ext>
                </a:extLst>
              </a:tr>
            </a:tbl>
          </a:graphicData>
        </a:graphic>
      </p:graphicFrame>
    </p:spTree>
    <p:extLst>
      <p:ext uri="{BB962C8B-B14F-4D97-AF65-F5344CB8AC3E}">
        <p14:creationId xmlns:p14="http://schemas.microsoft.com/office/powerpoint/2010/main" val="31231437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797214" y="542348"/>
            <a:ext cx="10598150" cy="1168400"/>
          </a:xfrm>
        </p:spPr>
        <p:txBody>
          <a:bodyPr>
            <a:normAutofit/>
          </a:bodyPr>
          <a:lstStyle/>
          <a:p>
            <a:r>
              <a:rPr lang="en-US" sz="3200">
                <a:solidFill>
                  <a:schemeClr val="bg1"/>
                </a:solidFill>
              </a:rPr>
              <a:t>4. Functional data, process &amp; interface requirements</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3049953319"/>
              </p:ext>
            </p:extLst>
          </p:nvPr>
        </p:nvGraphicFramePr>
        <p:xfrm>
          <a:off x="990600" y="1982211"/>
          <a:ext cx="10210423" cy="4420364"/>
        </p:xfrm>
        <a:graphic>
          <a:graphicData uri="http://schemas.openxmlformats.org/drawingml/2006/table">
            <a:tbl>
              <a:tblPr firstRow="1" bandRow="1">
                <a:tableStyleId>{5C22544A-7EE6-4342-B048-85BDC9FD1C3A}</a:tableStyleId>
              </a:tblPr>
              <a:tblGrid>
                <a:gridCol w="3431801">
                  <a:extLst>
                    <a:ext uri="{9D8B030D-6E8A-4147-A177-3AD203B41FA5}">
                      <a16:colId xmlns:a16="http://schemas.microsoft.com/office/drawing/2014/main" val="1759942993"/>
                    </a:ext>
                  </a:extLst>
                </a:gridCol>
                <a:gridCol w="3389311">
                  <a:extLst>
                    <a:ext uri="{9D8B030D-6E8A-4147-A177-3AD203B41FA5}">
                      <a16:colId xmlns:a16="http://schemas.microsoft.com/office/drawing/2014/main" val="3731967006"/>
                    </a:ext>
                  </a:extLst>
                </a:gridCol>
                <a:gridCol w="3389311">
                  <a:extLst>
                    <a:ext uri="{9D8B030D-6E8A-4147-A177-3AD203B41FA5}">
                      <a16:colId xmlns:a16="http://schemas.microsoft.com/office/drawing/2014/main" val="3107295538"/>
                    </a:ext>
                  </a:extLst>
                </a:gridCol>
              </a:tblGrid>
              <a:tr h="448235">
                <a:tc gridSpan="3">
                  <a:txBody>
                    <a:bodyPr/>
                    <a:lstStyle/>
                    <a:p>
                      <a:pPr algn="ctr"/>
                      <a:r>
                        <a:rPr lang="en-US"/>
                        <a:t>Maintenance of staff resources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6027886"/>
                  </a:ext>
                </a:extLst>
              </a:tr>
              <a:tr h="416171">
                <a:tc gridSpan="3">
                  <a:txBody>
                    <a:bodyPr/>
                    <a:lstStyle/>
                    <a:p>
                      <a:pPr algn="ctr"/>
                      <a:r>
                        <a:rPr lang="en-US"/>
                        <a:t>Maintain resource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3460025"/>
                  </a:ext>
                </a:extLst>
              </a:tr>
              <a:tr h="446998">
                <a:tc>
                  <a:txBody>
                    <a:bodyPr/>
                    <a:lstStyle/>
                    <a:p>
                      <a:r>
                        <a:rPr lang="en-US"/>
                        <a:t>Input</a:t>
                      </a:r>
                    </a:p>
                  </a:txBody>
                  <a:tcPr/>
                </a:tc>
                <a:tc>
                  <a:txBody>
                    <a:bodyPr/>
                    <a:lstStyle/>
                    <a:p>
                      <a:r>
                        <a:rPr lang="en-US"/>
                        <a:t>Process</a:t>
                      </a:r>
                    </a:p>
                  </a:txBody>
                  <a:tcPr/>
                </a:tc>
                <a:tc>
                  <a:txBody>
                    <a:bodyPr/>
                    <a:lstStyle/>
                    <a:p>
                      <a:pPr lvl="0">
                        <a:buNone/>
                      </a:pPr>
                      <a:r>
                        <a:rPr lang="en-US" sz="1800" b="0" i="0" u="none" strike="noStrike" noProof="0">
                          <a:solidFill>
                            <a:srgbClr val="000000"/>
                          </a:solidFill>
                          <a:latin typeface="Neue Haas Grotesk Text Pro"/>
                        </a:rPr>
                        <a:t>Output</a:t>
                      </a:r>
                      <a:endParaRPr lang="en-US"/>
                    </a:p>
                  </a:txBody>
                  <a:tcPr/>
                </a:tc>
                <a:extLst>
                  <a:ext uri="{0D108BD9-81ED-4DB2-BD59-A6C34878D82A}">
                    <a16:rowId xmlns:a16="http://schemas.microsoft.com/office/drawing/2014/main" val="3016763979"/>
                  </a:ext>
                </a:extLst>
              </a:tr>
              <a:tr h="3036513">
                <a:tc>
                  <a:txBody>
                    <a:bodyPr/>
                    <a:lstStyle/>
                    <a:p>
                      <a:pPr marL="285750" indent="-285750">
                        <a:buFont typeface="Arial"/>
                        <a:buChar char="•"/>
                      </a:pPr>
                      <a:r>
                        <a:rPr lang="en-US">
                          <a:latin typeface="Neue Haas Grotesk Text Pro"/>
                        </a:rPr>
                        <a:t>Resource ID*</a:t>
                      </a:r>
                      <a:endParaRPr lang="en-US"/>
                    </a:p>
                    <a:p>
                      <a:pPr marL="285750" lvl="0" indent="-285750">
                        <a:buClr>
                          <a:srgbClr val="000000"/>
                        </a:buClr>
                        <a:buFont typeface="Arial,Sans-Serif"/>
                        <a:buChar char="•"/>
                      </a:pPr>
                      <a:r>
                        <a:rPr lang="en-US" sz="1800" b="0" i="0" u="none" strike="noStrike" noProof="0">
                          <a:solidFill>
                            <a:srgbClr val="000000"/>
                          </a:solidFill>
                          <a:latin typeface="Neue Haas Grotesk Text Pro"/>
                        </a:rPr>
                        <a:t>Email</a:t>
                      </a:r>
                    </a:p>
                    <a:p>
                      <a:pPr marL="285750" lvl="0" indent="-285750">
                        <a:buClr>
                          <a:srgbClr val="000000"/>
                        </a:buClr>
                        <a:buFont typeface="Arial,Sans-Serif"/>
                        <a:buChar char="•"/>
                      </a:pPr>
                      <a:r>
                        <a:rPr lang="en-US" sz="1800" b="0" i="0" u="none" strike="noStrike" noProof="0">
                          <a:solidFill>
                            <a:srgbClr val="000000"/>
                          </a:solidFill>
                          <a:latin typeface="Neue Haas Grotesk Text Pro"/>
                        </a:rPr>
                        <a:t>Cellphone number</a:t>
                      </a:r>
                    </a:p>
                    <a:p>
                      <a:pPr marL="285750" lvl="0" indent="-285750">
                        <a:buClr>
                          <a:srgbClr val="000000"/>
                        </a:buClr>
                        <a:buFont typeface="Arial,Sans-Serif"/>
                        <a:buChar char="•"/>
                      </a:pPr>
                      <a:r>
                        <a:rPr lang="en-US" sz="1800" b="0" i="0" u="none" strike="noStrike" noProof="0">
                          <a:solidFill>
                            <a:srgbClr val="000000"/>
                          </a:solidFill>
                          <a:latin typeface="Neue Haas Grotesk Text Pro"/>
                        </a:rPr>
                        <a:t>Qualifications and skills.</a:t>
                      </a:r>
                    </a:p>
                    <a:p>
                      <a:pPr marL="285750" lvl="0" indent="-285750">
                        <a:buClr>
                          <a:srgbClr val="000000"/>
                        </a:buClr>
                        <a:buFont typeface="Arial,Sans-Serif"/>
                        <a:buChar char="•"/>
                      </a:pPr>
                      <a:r>
                        <a:rPr lang="en-US" sz="1800" b="0" i="0" u="none" strike="noStrike" noProof="0">
                          <a:solidFill>
                            <a:srgbClr val="000000"/>
                          </a:solidFill>
                          <a:latin typeface="Neue Haas Grotesk Text Pro"/>
                        </a:rPr>
                        <a:t>Hourly wage</a:t>
                      </a:r>
                    </a:p>
                    <a:p>
                      <a:pPr marL="285750" lvl="0" indent="-285750">
                        <a:buClr>
                          <a:srgbClr val="000000"/>
                        </a:buClr>
                        <a:buFont typeface="Arial,Sans-Serif"/>
                        <a:buChar char="•"/>
                      </a:pPr>
                      <a:r>
                        <a:rPr lang="en-US" sz="1800" b="0" i="0" u="none" strike="noStrike" noProof="0">
                          <a:solidFill>
                            <a:srgbClr val="000000"/>
                          </a:solidFill>
                          <a:latin typeface="Neue Haas Grotesk Text Pro"/>
                        </a:rPr>
                        <a:t>Field to update and </a:t>
                      </a:r>
                      <a:r>
                        <a:rPr lang="en-US" sz="1800" b="0" i="0" u="none" strike="noStrike" noProof="0">
                          <a:solidFill>
                            <a:srgbClr val="000000"/>
                          </a:solidFill>
                        </a:rPr>
                        <a:t>New value for the selected field</a:t>
                      </a:r>
                    </a:p>
                    <a:p>
                      <a:pPr marL="285750" lvl="0" indent="-285750">
                        <a:buClr>
                          <a:srgbClr val="000000"/>
                        </a:buClr>
                        <a:buFont typeface="Arial,Sans-Serif"/>
                        <a:buChar char="•"/>
                      </a:pPr>
                      <a:r>
                        <a:rPr lang="en-US" sz="1800" b="0" i="0" u="none" strike="noStrike" noProof="0">
                          <a:solidFill>
                            <a:srgbClr val="000000"/>
                          </a:solidFill>
                          <a:latin typeface="Neue Haas Grotesk Text Pro"/>
                        </a:rPr>
                        <a:t>New password for authentication</a:t>
                      </a:r>
                    </a:p>
                    <a:p>
                      <a:pPr marL="285750" lvl="0" indent="-285750">
                        <a:buClr>
                          <a:srgbClr val="000000"/>
                        </a:buClr>
                        <a:buFont typeface="Arial,Sans-Serif"/>
                        <a:buChar char="•"/>
                      </a:pPr>
                      <a:r>
                        <a:rPr lang="en-US" sz="1800" b="0" i="0" u="none" strike="noStrike" noProof="0">
                          <a:solidFill>
                            <a:srgbClr val="000000"/>
                          </a:solidFill>
                          <a:latin typeface="Neue Haas Grotesk Text Pro"/>
                        </a:rPr>
                        <a:t>Remove resource.</a:t>
                      </a:r>
                    </a:p>
                  </a:txBody>
                  <a:tcPr/>
                </a:tc>
                <a:tc>
                  <a:txBody>
                    <a:bodyPr/>
                    <a:lstStyle/>
                    <a:p>
                      <a:pPr marL="285750" indent="-285750">
                        <a:buClr>
                          <a:srgbClr val="000000"/>
                        </a:buClr>
                        <a:buFont typeface="Arial,Sans-Serif"/>
                        <a:buChar char="•"/>
                      </a:pPr>
                      <a:r>
                        <a:rPr lang="en-US" sz="1800" b="0" i="0" u="none" strike="noStrike" noProof="0">
                          <a:solidFill>
                            <a:srgbClr val="000000"/>
                          </a:solidFill>
                          <a:latin typeface="Neue Haas Grotesk Text Pro"/>
                        </a:rPr>
                        <a:t>Apply validation for the "email", "name", "hourly wage" and "cellphone" fields.</a:t>
                      </a:r>
                    </a:p>
                    <a:p>
                      <a:pPr marL="285750" lvl="0" indent="-285750">
                        <a:buClr>
                          <a:srgbClr val="000000"/>
                        </a:buClr>
                        <a:buFont typeface="Arial,Sans-Serif"/>
                        <a:buChar char="•"/>
                      </a:pPr>
                      <a:r>
                        <a:rPr lang="en-US" sz="1800" b="0" i="0" u="none" strike="noStrike" noProof="0">
                          <a:solidFill>
                            <a:srgbClr val="000000"/>
                          </a:solidFill>
                          <a:latin typeface="Neue Haas Grotesk Text Pro"/>
                        </a:rPr>
                        <a:t>Field is "enabled" when user chooses what field needs to be updated</a:t>
                      </a:r>
                    </a:p>
                    <a:p>
                      <a:pPr marL="285750" lvl="0" indent="-285750">
                        <a:buClr>
                          <a:srgbClr val="000000"/>
                        </a:buClr>
                        <a:buFont typeface="Arial,Sans-Serif"/>
                        <a:buChar char="•"/>
                      </a:pPr>
                      <a:r>
                        <a:rPr lang="en-US" sz="1800" b="0" i="0" u="none" strike="noStrike" noProof="0">
                          <a:solidFill>
                            <a:srgbClr val="000000"/>
                          </a:solidFill>
                          <a:latin typeface="Neue Haas Grotesk Text Pro"/>
                        </a:rPr>
                        <a:t>Allow password reset for authentication – if filled out</a:t>
                      </a:r>
                    </a:p>
                    <a:p>
                      <a:pPr marL="285750" lvl="0" indent="-285750">
                        <a:buClr>
                          <a:srgbClr val="000000"/>
                        </a:buClr>
                        <a:buFont typeface="Arial,Sans-Serif"/>
                        <a:buChar char="•"/>
                      </a:pPr>
                      <a:r>
                        <a:rPr lang="en-US" sz="1800" b="0" i="0" u="none" strike="noStrike" noProof="0">
                          <a:solidFill>
                            <a:srgbClr val="000000"/>
                          </a:solidFill>
                          <a:latin typeface="Neue Haas Grotesk Text Pro"/>
                        </a:rPr>
                        <a:t>Update information in resource table</a:t>
                      </a:r>
                    </a:p>
                  </a:txBody>
                  <a:tcPr/>
                </a:tc>
                <a:tc>
                  <a:txBody>
                    <a:bodyPr/>
                    <a:lstStyle/>
                    <a:p>
                      <a:pPr marL="285750" indent="-285750">
                        <a:buFont typeface="Arial"/>
                        <a:buChar char="•"/>
                      </a:pPr>
                      <a:r>
                        <a:rPr lang="en-US"/>
                        <a:t>Show recourse with changed information (excluding new/existing password).</a:t>
                      </a:r>
                    </a:p>
                    <a:p>
                      <a:pPr marL="285750" lvl="0" indent="-285750">
                        <a:buFont typeface="Arial"/>
                        <a:buChar char="•"/>
                      </a:pPr>
                      <a:r>
                        <a:rPr lang="en-US"/>
                        <a:t>If information has been successfully changed in database show success message otherwise show error message.</a:t>
                      </a:r>
                    </a:p>
                  </a:txBody>
                  <a:tcPr/>
                </a:tc>
                <a:extLst>
                  <a:ext uri="{0D108BD9-81ED-4DB2-BD59-A6C34878D82A}">
                    <a16:rowId xmlns:a16="http://schemas.microsoft.com/office/drawing/2014/main" val="3901854296"/>
                  </a:ext>
                </a:extLst>
              </a:tr>
            </a:tbl>
          </a:graphicData>
        </a:graphic>
      </p:graphicFrame>
    </p:spTree>
    <p:extLst>
      <p:ext uri="{BB962C8B-B14F-4D97-AF65-F5344CB8AC3E}">
        <p14:creationId xmlns:p14="http://schemas.microsoft.com/office/powerpoint/2010/main" val="42199978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780906" y="542348"/>
            <a:ext cx="10628312" cy="1168400"/>
          </a:xfrm>
        </p:spPr>
        <p:txBody>
          <a:bodyPr>
            <a:normAutofit/>
          </a:bodyPr>
          <a:lstStyle/>
          <a:p>
            <a:r>
              <a:rPr lang="en-US" sz="3200">
                <a:solidFill>
                  <a:schemeClr val="bg1"/>
                </a:solidFill>
              </a:rPr>
              <a:t>4. Functional data, process &amp; interface requirements</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2818423909"/>
              </p:ext>
            </p:extLst>
          </p:nvPr>
        </p:nvGraphicFramePr>
        <p:xfrm>
          <a:off x="990600" y="1878302"/>
          <a:ext cx="10210423" cy="4347917"/>
        </p:xfrm>
        <a:graphic>
          <a:graphicData uri="http://schemas.openxmlformats.org/drawingml/2006/table">
            <a:tbl>
              <a:tblPr firstRow="1" bandRow="1">
                <a:tableStyleId>{5C22544A-7EE6-4342-B048-85BDC9FD1C3A}</a:tableStyleId>
              </a:tblPr>
              <a:tblGrid>
                <a:gridCol w="3431801">
                  <a:extLst>
                    <a:ext uri="{9D8B030D-6E8A-4147-A177-3AD203B41FA5}">
                      <a16:colId xmlns:a16="http://schemas.microsoft.com/office/drawing/2014/main" val="1759942993"/>
                    </a:ext>
                  </a:extLst>
                </a:gridCol>
                <a:gridCol w="3389311">
                  <a:extLst>
                    <a:ext uri="{9D8B030D-6E8A-4147-A177-3AD203B41FA5}">
                      <a16:colId xmlns:a16="http://schemas.microsoft.com/office/drawing/2014/main" val="3731967006"/>
                    </a:ext>
                  </a:extLst>
                </a:gridCol>
                <a:gridCol w="3389311">
                  <a:extLst>
                    <a:ext uri="{9D8B030D-6E8A-4147-A177-3AD203B41FA5}">
                      <a16:colId xmlns:a16="http://schemas.microsoft.com/office/drawing/2014/main" val="3107295538"/>
                    </a:ext>
                  </a:extLst>
                </a:gridCol>
              </a:tblGrid>
              <a:tr h="448235">
                <a:tc gridSpan="3">
                  <a:txBody>
                    <a:bodyPr/>
                    <a:lstStyle/>
                    <a:p>
                      <a:pPr algn="ctr"/>
                      <a:r>
                        <a:rPr lang="en-US"/>
                        <a:t>Maintenance of invoicing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6027886"/>
                  </a:ext>
                </a:extLst>
              </a:tr>
              <a:tr h="416171">
                <a:tc gridSpan="3">
                  <a:txBody>
                    <a:bodyPr/>
                    <a:lstStyle/>
                    <a:p>
                      <a:pPr algn="ctr"/>
                      <a:r>
                        <a:rPr lang="en-US"/>
                        <a:t>Create new invoice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3460025"/>
                  </a:ext>
                </a:extLst>
              </a:tr>
              <a:tr h="446998">
                <a:tc>
                  <a:txBody>
                    <a:bodyPr/>
                    <a:lstStyle/>
                    <a:p>
                      <a:r>
                        <a:rPr lang="en-US"/>
                        <a:t>Input</a:t>
                      </a:r>
                    </a:p>
                  </a:txBody>
                  <a:tcPr/>
                </a:tc>
                <a:tc>
                  <a:txBody>
                    <a:bodyPr/>
                    <a:lstStyle/>
                    <a:p>
                      <a:r>
                        <a:rPr lang="en-US"/>
                        <a:t>Process</a:t>
                      </a:r>
                    </a:p>
                  </a:txBody>
                  <a:tcPr/>
                </a:tc>
                <a:tc>
                  <a:txBody>
                    <a:bodyPr/>
                    <a:lstStyle/>
                    <a:p>
                      <a:pPr lvl="0">
                        <a:buNone/>
                      </a:pPr>
                      <a:r>
                        <a:rPr lang="en-US" sz="1800" b="0" i="0" u="none" strike="noStrike" noProof="0">
                          <a:solidFill>
                            <a:srgbClr val="000000"/>
                          </a:solidFill>
                          <a:latin typeface="Neue Haas Grotesk Text Pro"/>
                        </a:rPr>
                        <a:t>Output</a:t>
                      </a:r>
                      <a:endParaRPr lang="en-US"/>
                    </a:p>
                  </a:txBody>
                  <a:tcPr/>
                </a:tc>
                <a:extLst>
                  <a:ext uri="{0D108BD9-81ED-4DB2-BD59-A6C34878D82A}">
                    <a16:rowId xmlns:a16="http://schemas.microsoft.com/office/drawing/2014/main" val="3016763979"/>
                  </a:ext>
                </a:extLst>
              </a:tr>
              <a:tr h="3036513">
                <a:tc>
                  <a:txBody>
                    <a:bodyPr/>
                    <a:lstStyle/>
                    <a:p>
                      <a:pPr marL="285750" indent="-285750">
                        <a:buClr>
                          <a:srgbClr val="000000"/>
                        </a:buClr>
                        <a:buFont typeface="Arial,Sans-Serif"/>
                        <a:buChar char="•"/>
                      </a:pPr>
                      <a:r>
                        <a:rPr lang="en-US" sz="1800" b="0" i="0" u="none" strike="noStrike" noProof="0">
                          <a:solidFill>
                            <a:srgbClr val="000000"/>
                          </a:solidFill>
                          <a:latin typeface="Arial"/>
                        </a:rPr>
                        <a:t>Job ID*</a:t>
                      </a:r>
                    </a:p>
                  </a:txBody>
                  <a:tcPr/>
                </a:tc>
                <a:tc>
                  <a:txBody>
                    <a:bodyPr/>
                    <a:lstStyle/>
                    <a:p>
                      <a:pPr marL="285750" indent="-285750">
                        <a:buFont typeface="Arial"/>
                        <a:buChar char="•"/>
                      </a:pPr>
                      <a:r>
                        <a:rPr lang="en-US"/>
                        <a:t>Get Client name and Description from jobs table.</a:t>
                      </a:r>
                    </a:p>
                    <a:p>
                      <a:pPr marL="285750" lvl="0" indent="-285750">
                        <a:buFont typeface="Arial"/>
                        <a:buChar char="•"/>
                      </a:pPr>
                      <a:r>
                        <a:rPr lang="en-US"/>
                        <a:t>Get Resource Name, Time Worked and Description of Task from invoicing table.</a:t>
                      </a:r>
                    </a:p>
                    <a:p>
                      <a:pPr marL="285750" lvl="0" indent="-285750">
                        <a:buFont typeface="Arial"/>
                        <a:buChar char="•"/>
                      </a:pPr>
                      <a:r>
                        <a:rPr lang="en-US"/>
                        <a:t>Get Invoice Amount from invoicing table.</a:t>
                      </a:r>
                    </a:p>
                  </a:txBody>
                  <a:tcPr/>
                </a:tc>
                <a:tc>
                  <a:txBody>
                    <a:bodyPr/>
                    <a:lstStyle/>
                    <a:p>
                      <a:pPr marL="285750" lvl="0" indent="-285750">
                        <a:buFont typeface="Arial"/>
                        <a:buChar char="•"/>
                      </a:pPr>
                      <a:r>
                        <a:rPr lang="en-US"/>
                        <a:t>Client name.</a:t>
                      </a:r>
                    </a:p>
                    <a:p>
                      <a:pPr marL="285750" lvl="0" indent="-285750">
                        <a:buFont typeface="Arial"/>
                        <a:buChar char="•"/>
                      </a:pPr>
                      <a:r>
                        <a:rPr lang="en-US"/>
                        <a:t>Job description</a:t>
                      </a:r>
                    </a:p>
                    <a:p>
                      <a:pPr marL="285750" lvl="0" indent="-285750">
                        <a:buFont typeface="Arial"/>
                        <a:buChar char="•"/>
                      </a:pPr>
                      <a:r>
                        <a:rPr lang="en-US"/>
                        <a:t>Resource ID, Description of task and Time worked.</a:t>
                      </a:r>
                    </a:p>
                    <a:p>
                      <a:pPr marL="285750" lvl="0" indent="-285750">
                        <a:buFont typeface="Arial"/>
                        <a:buChar char="•"/>
                      </a:pPr>
                      <a:r>
                        <a:rPr lang="en-US"/>
                        <a:t>Invoice amount.</a:t>
                      </a:r>
                    </a:p>
                    <a:p>
                      <a:pPr marL="285750" lvl="0" indent="-285750">
                        <a:buFont typeface="Arial"/>
                        <a:buChar char="•"/>
                      </a:pPr>
                      <a:endParaRPr lang="en-US"/>
                    </a:p>
                  </a:txBody>
                  <a:tcPr/>
                </a:tc>
                <a:extLst>
                  <a:ext uri="{0D108BD9-81ED-4DB2-BD59-A6C34878D82A}">
                    <a16:rowId xmlns:a16="http://schemas.microsoft.com/office/drawing/2014/main" val="3901854296"/>
                  </a:ext>
                </a:extLst>
              </a:tr>
            </a:tbl>
          </a:graphicData>
        </a:graphic>
      </p:graphicFrame>
    </p:spTree>
    <p:extLst>
      <p:ext uri="{BB962C8B-B14F-4D97-AF65-F5344CB8AC3E}">
        <p14:creationId xmlns:p14="http://schemas.microsoft.com/office/powerpoint/2010/main" val="52476147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622842" y="391299"/>
            <a:ext cx="10658475" cy="1168400"/>
          </a:xfrm>
        </p:spPr>
        <p:txBody>
          <a:bodyPr>
            <a:normAutofit/>
          </a:bodyPr>
          <a:lstStyle/>
          <a:p>
            <a:r>
              <a:rPr lang="en-US" sz="3200">
                <a:solidFill>
                  <a:schemeClr val="bg1"/>
                </a:solidFill>
              </a:rPr>
              <a:t>4. Functional data, process &amp; interface requirements</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4049756570"/>
              </p:ext>
            </p:extLst>
          </p:nvPr>
        </p:nvGraphicFramePr>
        <p:xfrm>
          <a:off x="1070517" y="1983562"/>
          <a:ext cx="10210423" cy="4451124"/>
        </p:xfrm>
        <a:graphic>
          <a:graphicData uri="http://schemas.openxmlformats.org/drawingml/2006/table">
            <a:tbl>
              <a:tblPr firstRow="1" bandRow="1">
                <a:tableStyleId>{5C22544A-7EE6-4342-B048-85BDC9FD1C3A}</a:tableStyleId>
              </a:tblPr>
              <a:tblGrid>
                <a:gridCol w="3431801">
                  <a:extLst>
                    <a:ext uri="{9D8B030D-6E8A-4147-A177-3AD203B41FA5}">
                      <a16:colId xmlns:a16="http://schemas.microsoft.com/office/drawing/2014/main" val="1759942993"/>
                    </a:ext>
                  </a:extLst>
                </a:gridCol>
                <a:gridCol w="3389311">
                  <a:extLst>
                    <a:ext uri="{9D8B030D-6E8A-4147-A177-3AD203B41FA5}">
                      <a16:colId xmlns:a16="http://schemas.microsoft.com/office/drawing/2014/main" val="3731967006"/>
                    </a:ext>
                  </a:extLst>
                </a:gridCol>
                <a:gridCol w="3389311">
                  <a:extLst>
                    <a:ext uri="{9D8B030D-6E8A-4147-A177-3AD203B41FA5}">
                      <a16:colId xmlns:a16="http://schemas.microsoft.com/office/drawing/2014/main" val="3107295538"/>
                    </a:ext>
                  </a:extLst>
                </a:gridCol>
              </a:tblGrid>
              <a:tr h="381964">
                <a:tc gridSpan="3">
                  <a:txBody>
                    <a:bodyPr/>
                    <a:lstStyle/>
                    <a:p>
                      <a:pPr algn="ctr"/>
                      <a:r>
                        <a:rPr lang="en-US"/>
                        <a:t>Logging &amp; reporting time worked</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6027886"/>
                  </a:ext>
                </a:extLst>
              </a:tr>
              <a:tr h="365358">
                <a:tc gridSpan="3">
                  <a:txBody>
                    <a:bodyPr/>
                    <a:lstStyle/>
                    <a:p>
                      <a:pPr lvl="0" algn="ctr">
                        <a:buNone/>
                      </a:pPr>
                      <a:r>
                        <a:rPr lang="en-US"/>
                        <a:t>Time and task tracking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3460025"/>
                  </a:ext>
                </a:extLst>
              </a:tr>
              <a:tr h="381964">
                <a:tc>
                  <a:txBody>
                    <a:bodyPr/>
                    <a:lstStyle/>
                    <a:p>
                      <a:r>
                        <a:rPr lang="en-US"/>
                        <a:t>Input</a:t>
                      </a:r>
                    </a:p>
                  </a:txBody>
                  <a:tcPr/>
                </a:tc>
                <a:tc>
                  <a:txBody>
                    <a:bodyPr/>
                    <a:lstStyle/>
                    <a:p>
                      <a:r>
                        <a:rPr lang="en-US"/>
                        <a:t>Process</a:t>
                      </a:r>
                    </a:p>
                  </a:txBody>
                  <a:tcPr/>
                </a:tc>
                <a:tc>
                  <a:txBody>
                    <a:bodyPr/>
                    <a:lstStyle/>
                    <a:p>
                      <a:pPr lvl="0">
                        <a:buNone/>
                      </a:pPr>
                      <a:r>
                        <a:rPr lang="en-US" sz="1800" b="0" i="0" u="none" strike="noStrike" noProof="0">
                          <a:solidFill>
                            <a:srgbClr val="000000"/>
                          </a:solidFill>
                          <a:latin typeface="Neue Haas Grotesk Text Pro"/>
                        </a:rPr>
                        <a:t>Output</a:t>
                      </a:r>
                      <a:endParaRPr lang="en-US"/>
                    </a:p>
                  </a:txBody>
                  <a:tcPr/>
                </a:tc>
                <a:extLst>
                  <a:ext uri="{0D108BD9-81ED-4DB2-BD59-A6C34878D82A}">
                    <a16:rowId xmlns:a16="http://schemas.microsoft.com/office/drawing/2014/main" val="3016763979"/>
                  </a:ext>
                </a:extLst>
              </a:tr>
              <a:tr h="3321436">
                <a:tc>
                  <a:txBody>
                    <a:bodyPr/>
                    <a:lstStyle/>
                    <a:p>
                      <a:pPr marL="285750" indent="-285750">
                        <a:buFont typeface="Arial"/>
                        <a:buChar char="•"/>
                      </a:pPr>
                      <a:r>
                        <a:rPr lang="en-US" sz="1600"/>
                        <a:t>Resources:</a:t>
                      </a:r>
                      <a:br>
                        <a:rPr lang="en-US" sz="1600"/>
                      </a:br>
                      <a:r>
                        <a:rPr lang="en-US" sz="1600"/>
                        <a:t>Resource ID*</a:t>
                      </a:r>
                      <a:br>
                        <a:rPr lang="en-US" sz="1600"/>
                      </a:br>
                      <a:r>
                        <a:rPr lang="en-US" sz="1600"/>
                        <a:t>Job ID*</a:t>
                      </a:r>
                      <a:br>
                        <a:rPr lang="en-US" sz="1600"/>
                      </a:br>
                      <a:r>
                        <a:rPr lang="en-US" sz="1600"/>
                        <a:t>Time worked*</a:t>
                      </a:r>
                      <a:br>
                        <a:rPr lang="en-US" sz="1600"/>
                      </a:br>
                      <a:r>
                        <a:rPr lang="en-US" sz="1600"/>
                        <a:t>Description of task*</a:t>
                      </a:r>
                    </a:p>
                    <a:p>
                      <a:pPr marL="285750" lvl="0" indent="-285750">
                        <a:buFont typeface="Arial"/>
                        <a:buChar char="•"/>
                      </a:pPr>
                      <a:r>
                        <a:rPr lang="en-US" sz="1600"/>
                        <a:t>Admin staff:</a:t>
                      </a:r>
                      <a:br>
                        <a:rPr lang="en-US" sz="1600"/>
                      </a:br>
                      <a:r>
                        <a:rPr lang="en-US" sz="1600"/>
                        <a:t>Job ID*</a:t>
                      </a:r>
                    </a:p>
                    <a:p>
                      <a:pPr marL="342900" lvl="0" indent="-342900">
                        <a:buFont typeface="Arial"/>
                        <a:buChar char="•"/>
                      </a:pPr>
                      <a:endParaRPr lang="en-US" sz="1600"/>
                    </a:p>
                  </a:txBody>
                  <a:tcPr/>
                </a:tc>
                <a:tc>
                  <a:txBody>
                    <a:bodyPr/>
                    <a:lstStyle/>
                    <a:p>
                      <a:pPr marL="285750" lvl="0" indent="-285750">
                        <a:buFont typeface="Arial"/>
                        <a:buChar char="•"/>
                      </a:pPr>
                      <a:r>
                        <a:rPr lang="en-US" sz="1600"/>
                        <a:t>Validates job ID from jobs table.</a:t>
                      </a:r>
                    </a:p>
                    <a:p>
                      <a:pPr marL="285750" lvl="0" indent="-285750">
                        <a:buFont typeface="Arial"/>
                        <a:buChar char="•"/>
                      </a:pPr>
                      <a:r>
                        <a:rPr lang="en-US" sz="1600"/>
                        <a:t>Validates user input</a:t>
                      </a:r>
                    </a:p>
                    <a:p>
                      <a:pPr marL="285750" lvl="0" indent="-285750">
                        <a:buFont typeface="Arial"/>
                        <a:buChar char="•"/>
                      </a:pPr>
                      <a:r>
                        <a:rPr lang="en-US" sz="1600"/>
                        <a:t>Add description of task, time worked to invoicing table.</a:t>
                      </a:r>
                    </a:p>
                    <a:p>
                      <a:pPr marL="285750" lvl="0" indent="-285750">
                        <a:buFont typeface="Arial"/>
                        <a:buChar char="•"/>
                      </a:pPr>
                      <a:r>
                        <a:rPr lang="en-US" sz="1600"/>
                        <a:t>Get Wage from resource table</a:t>
                      </a:r>
                    </a:p>
                    <a:p>
                      <a:pPr marL="285750" lvl="0" indent="-285750">
                        <a:buFont typeface="Arial"/>
                        <a:buChar char="•"/>
                      </a:pPr>
                      <a:r>
                        <a:rPr lang="en-US" sz="1600"/>
                        <a:t>Write calculated Task Invoice (hours worked * (Wage * 1.5)) to invoice table</a:t>
                      </a:r>
                    </a:p>
                    <a:p>
                      <a:pPr lvl="0">
                        <a:buNone/>
                      </a:pPr>
                      <a:endParaRPr lang="en-US" sz="1600"/>
                    </a:p>
                  </a:txBody>
                  <a:tcPr/>
                </a:tc>
                <a:tc>
                  <a:txBody>
                    <a:bodyPr/>
                    <a:lstStyle/>
                    <a:p>
                      <a:pPr marL="285750" indent="-285750">
                        <a:buFont typeface="Arial"/>
                        <a:buChar char="•"/>
                      </a:pPr>
                      <a:r>
                        <a:rPr lang="en-US" sz="1600"/>
                        <a:t>Resources:</a:t>
                      </a:r>
                      <a:br>
                        <a:rPr lang="en-US" sz="1600"/>
                      </a:br>
                      <a:r>
                        <a:rPr lang="en-US" sz="1600"/>
                        <a:t>- Job ID.</a:t>
                      </a:r>
                      <a:br>
                        <a:rPr lang="en-US" sz="1600"/>
                      </a:br>
                      <a:r>
                        <a:rPr lang="en-US" sz="1600"/>
                        <a:t>- Description.</a:t>
                      </a:r>
                      <a:br>
                        <a:rPr lang="en-US" sz="1600"/>
                      </a:br>
                      <a:r>
                        <a:rPr lang="en-US" sz="1600"/>
                        <a:t>- Time worked.</a:t>
                      </a:r>
                      <a:br>
                        <a:rPr lang="en-US" sz="1600"/>
                      </a:br>
                      <a:r>
                        <a:rPr lang="en-US" sz="1600"/>
                        <a:t>- Payable wage (Wage * hours worked)</a:t>
                      </a:r>
                    </a:p>
                    <a:p>
                      <a:pPr marL="285750" lvl="0" indent="-285750">
                        <a:buFont typeface="Arial"/>
                        <a:buChar char="•"/>
                      </a:pPr>
                      <a:r>
                        <a:rPr lang="en-US" sz="1600"/>
                        <a:t>Admin:</a:t>
                      </a:r>
                      <a:br>
                        <a:rPr lang="en-US" sz="1600"/>
                      </a:br>
                      <a:r>
                        <a:rPr lang="en-US" sz="1600"/>
                        <a:t>- Job ID</a:t>
                      </a:r>
                      <a:br>
                        <a:rPr lang="en-US" sz="1600"/>
                      </a:br>
                      <a:r>
                        <a:rPr lang="en-US" sz="1600"/>
                        <a:t>- Total time spent on job.</a:t>
                      </a:r>
                      <a:br>
                        <a:rPr lang="en-US" sz="1600"/>
                      </a:br>
                      <a:r>
                        <a:rPr lang="en-US" sz="1600"/>
                        <a:t>- Total amount to bill client (Sum of all Task Invoice amounts)</a:t>
                      </a:r>
                      <a:br>
                        <a:rPr lang="en-US" sz="1600"/>
                      </a:br>
                      <a:r>
                        <a:rPr lang="en-US" sz="1600"/>
                        <a:t>- Job budget</a:t>
                      </a:r>
                    </a:p>
                  </a:txBody>
                  <a:tcPr/>
                </a:tc>
                <a:extLst>
                  <a:ext uri="{0D108BD9-81ED-4DB2-BD59-A6C34878D82A}">
                    <a16:rowId xmlns:a16="http://schemas.microsoft.com/office/drawing/2014/main" val="3901854296"/>
                  </a:ext>
                </a:extLst>
              </a:tr>
            </a:tbl>
          </a:graphicData>
        </a:graphic>
      </p:graphicFrame>
    </p:spTree>
    <p:extLst>
      <p:ext uri="{BB962C8B-B14F-4D97-AF65-F5344CB8AC3E}">
        <p14:creationId xmlns:p14="http://schemas.microsoft.com/office/powerpoint/2010/main" val="335522944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718286" y="428470"/>
            <a:ext cx="10618787" cy="1168400"/>
          </a:xfrm>
        </p:spPr>
        <p:txBody>
          <a:bodyPr>
            <a:normAutofit/>
          </a:bodyPr>
          <a:lstStyle/>
          <a:p>
            <a:r>
              <a:rPr lang="en-US" sz="3200">
                <a:solidFill>
                  <a:schemeClr val="bg1"/>
                </a:solidFill>
              </a:rPr>
              <a:t>4. Functional data, process &amp; interface requirements</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3897576127"/>
              </p:ext>
            </p:extLst>
          </p:nvPr>
        </p:nvGraphicFramePr>
        <p:xfrm>
          <a:off x="1126273" y="2020733"/>
          <a:ext cx="10210423" cy="4347917"/>
        </p:xfrm>
        <a:graphic>
          <a:graphicData uri="http://schemas.openxmlformats.org/drawingml/2006/table">
            <a:tbl>
              <a:tblPr firstRow="1" bandRow="1">
                <a:tableStyleId>{5C22544A-7EE6-4342-B048-85BDC9FD1C3A}</a:tableStyleId>
              </a:tblPr>
              <a:tblGrid>
                <a:gridCol w="3431801">
                  <a:extLst>
                    <a:ext uri="{9D8B030D-6E8A-4147-A177-3AD203B41FA5}">
                      <a16:colId xmlns:a16="http://schemas.microsoft.com/office/drawing/2014/main" val="1759942993"/>
                    </a:ext>
                  </a:extLst>
                </a:gridCol>
                <a:gridCol w="3389311">
                  <a:extLst>
                    <a:ext uri="{9D8B030D-6E8A-4147-A177-3AD203B41FA5}">
                      <a16:colId xmlns:a16="http://schemas.microsoft.com/office/drawing/2014/main" val="3731967006"/>
                    </a:ext>
                  </a:extLst>
                </a:gridCol>
                <a:gridCol w="3389311">
                  <a:extLst>
                    <a:ext uri="{9D8B030D-6E8A-4147-A177-3AD203B41FA5}">
                      <a16:colId xmlns:a16="http://schemas.microsoft.com/office/drawing/2014/main" val="3107295538"/>
                    </a:ext>
                  </a:extLst>
                </a:gridCol>
              </a:tblGrid>
              <a:tr h="448235">
                <a:tc gridSpan="3">
                  <a:txBody>
                    <a:bodyPr/>
                    <a:lstStyle/>
                    <a:p>
                      <a:pPr algn="ctr"/>
                      <a:r>
                        <a:rPr lang="en-US"/>
                        <a:t>Reporting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6027886"/>
                  </a:ext>
                </a:extLst>
              </a:tr>
              <a:tr h="416171">
                <a:tc gridSpan="3">
                  <a:txBody>
                    <a:bodyPr/>
                    <a:lstStyle/>
                    <a:p>
                      <a:pPr lvl="0" algn="ctr">
                        <a:buNone/>
                      </a:pPr>
                      <a:r>
                        <a:rPr lang="en-US"/>
                        <a:t>Landing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3460025"/>
                  </a:ext>
                </a:extLst>
              </a:tr>
              <a:tr h="446998">
                <a:tc>
                  <a:txBody>
                    <a:bodyPr/>
                    <a:lstStyle/>
                    <a:p>
                      <a:r>
                        <a:rPr lang="en-US"/>
                        <a:t>Input</a:t>
                      </a:r>
                    </a:p>
                  </a:txBody>
                  <a:tcPr/>
                </a:tc>
                <a:tc>
                  <a:txBody>
                    <a:bodyPr/>
                    <a:lstStyle/>
                    <a:p>
                      <a:r>
                        <a:rPr lang="en-US"/>
                        <a:t>Process</a:t>
                      </a:r>
                    </a:p>
                  </a:txBody>
                  <a:tcPr/>
                </a:tc>
                <a:tc>
                  <a:txBody>
                    <a:bodyPr/>
                    <a:lstStyle/>
                    <a:p>
                      <a:pPr lvl="0">
                        <a:buNone/>
                      </a:pPr>
                      <a:r>
                        <a:rPr lang="en-US" sz="1800" b="0" i="0" u="none" strike="noStrike" noProof="0">
                          <a:solidFill>
                            <a:srgbClr val="000000"/>
                          </a:solidFill>
                          <a:latin typeface="Neue Haas Grotesk Text Pro"/>
                        </a:rPr>
                        <a:t>Output</a:t>
                      </a:r>
                      <a:endParaRPr lang="en-US"/>
                    </a:p>
                  </a:txBody>
                  <a:tcPr/>
                </a:tc>
                <a:extLst>
                  <a:ext uri="{0D108BD9-81ED-4DB2-BD59-A6C34878D82A}">
                    <a16:rowId xmlns:a16="http://schemas.microsoft.com/office/drawing/2014/main" val="3016763979"/>
                  </a:ext>
                </a:extLst>
              </a:tr>
              <a:tr h="3036513">
                <a:tc>
                  <a:txBody>
                    <a:bodyPr/>
                    <a:lstStyle/>
                    <a:p>
                      <a:pPr marL="285750" lvl="0" indent="-285750">
                        <a:buClr>
                          <a:srgbClr val="000000"/>
                        </a:buClr>
                        <a:buFont typeface="Arial,Sans-Serif"/>
                        <a:buChar char="•"/>
                      </a:pPr>
                      <a:r>
                        <a:rPr lang="en-US" sz="1800" b="0" i="0" u="none" strike="noStrike" noProof="0">
                          <a:solidFill>
                            <a:srgbClr val="000000"/>
                          </a:solidFill>
                          <a:latin typeface="Arial"/>
                        </a:rPr>
                        <a:t>The Date Range </a:t>
                      </a:r>
                    </a:p>
                    <a:p>
                      <a:pPr marL="285750" lvl="0" indent="-285750">
                        <a:buClr>
                          <a:srgbClr val="000000"/>
                        </a:buClr>
                        <a:buFont typeface="Arial,Sans-Serif"/>
                        <a:buChar char="•"/>
                      </a:pPr>
                      <a:r>
                        <a:rPr lang="en-US" sz="1800" b="0" i="0" u="none" strike="noStrike" noProof="0">
                          <a:solidFill>
                            <a:srgbClr val="000000"/>
                          </a:solidFill>
                          <a:latin typeface="Arial"/>
                        </a:rPr>
                        <a:t>The Type of report</a:t>
                      </a:r>
                    </a:p>
                  </a:txBody>
                  <a:tcPr/>
                </a:tc>
                <a:tc>
                  <a:txBody>
                    <a:bodyPr/>
                    <a:lstStyle/>
                    <a:p>
                      <a:pPr marL="285750" lvl="0" indent="-285750">
                        <a:buFont typeface="Arial"/>
                        <a:buChar char="•"/>
                      </a:pPr>
                      <a:r>
                        <a:rPr lang="en-US"/>
                        <a:t>Get wages from resources table to show total wages.</a:t>
                      </a:r>
                    </a:p>
                    <a:p>
                      <a:pPr marL="285750" lvl="0" indent="-285750">
                        <a:buFont typeface="Arial"/>
                        <a:buChar char="•"/>
                      </a:pPr>
                      <a:r>
                        <a:rPr lang="en-US"/>
                        <a:t>Get total hours worked from jobs table to show total hours worked.</a:t>
                      </a:r>
                    </a:p>
                    <a:p>
                      <a:pPr marL="285750" lvl="0" indent="-285750">
                        <a:buFont typeface="Arial"/>
                        <a:buChar char="•"/>
                      </a:pPr>
                      <a:r>
                        <a:rPr lang="en-US"/>
                        <a:t>Get job ID from jobs table of all overdue jobs</a:t>
                      </a:r>
                    </a:p>
                  </a:txBody>
                  <a:tcPr/>
                </a:tc>
                <a:tc>
                  <a:txBody>
                    <a:bodyPr/>
                    <a:lstStyle/>
                    <a:p>
                      <a:pPr marL="285750" indent="-285750">
                        <a:buFont typeface="Arial"/>
                        <a:buChar char="•"/>
                      </a:pPr>
                      <a:r>
                        <a:rPr lang="en-US"/>
                        <a:t>Total billing cycle wages</a:t>
                      </a:r>
                    </a:p>
                    <a:p>
                      <a:pPr marL="285750" lvl="0" indent="-285750">
                        <a:buFont typeface="Arial"/>
                        <a:buChar char="•"/>
                      </a:pPr>
                      <a:r>
                        <a:rPr lang="en-US"/>
                        <a:t>Total hours worked by all resources</a:t>
                      </a:r>
                    </a:p>
                    <a:p>
                      <a:pPr marL="285750" lvl="0" indent="-285750">
                        <a:buFont typeface="Arial"/>
                        <a:buChar char="•"/>
                      </a:pPr>
                      <a:r>
                        <a:rPr lang="en-US"/>
                        <a:t>Highlighted job ID of overdue jobs.</a:t>
                      </a:r>
                    </a:p>
                  </a:txBody>
                  <a:tcPr/>
                </a:tc>
                <a:extLst>
                  <a:ext uri="{0D108BD9-81ED-4DB2-BD59-A6C34878D82A}">
                    <a16:rowId xmlns:a16="http://schemas.microsoft.com/office/drawing/2014/main" val="3901854296"/>
                  </a:ext>
                </a:extLst>
              </a:tr>
            </a:tbl>
          </a:graphicData>
        </a:graphic>
      </p:graphicFrame>
    </p:spTree>
    <p:extLst>
      <p:ext uri="{BB962C8B-B14F-4D97-AF65-F5344CB8AC3E}">
        <p14:creationId xmlns:p14="http://schemas.microsoft.com/office/powerpoint/2010/main" val="239683136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745932" y="493519"/>
            <a:ext cx="10628312" cy="1168400"/>
          </a:xfrm>
        </p:spPr>
        <p:txBody>
          <a:bodyPr>
            <a:normAutofit/>
          </a:bodyPr>
          <a:lstStyle/>
          <a:p>
            <a:r>
              <a:rPr lang="en-US" sz="3200">
                <a:solidFill>
                  <a:schemeClr val="bg1"/>
                </a:solidFill>
              </a:rPr>
              <a:t>4. Functional data, process &amp; interface requirements</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2573528636"/>
              </p:ext>
            </p:extLst>
          </p:nvPr>
        </p:nvGraphicFramePr>
        <p:xfrm>
          <a:off x="1163444" y="2085782"/>
          <a:ext cx="10210423" cy="4347917"/>
        </p:xfrm>
        <a:graphic>
          <a:graphicData uri="http://schemas.openxmlformats.org/drawingml/2006/table">
            <a:tbl>
              <a:tblPr firstRow="1" bandRow="1">
                <a:tableStyleId>{5C22544A-7EE6-4342-B048-85BDC9FD1C3A}</a:tableStyleId>
              </a:tblPr>
              <a:tblGrid>
                <a:gridCol w="3431801">
                  <a:extLst>
                    <a:ext uri="{9D8B030D-6E8A-4147-A177-3AD203B41FA5}">
                      <a16:colId xmlns:a16="http://schemas.microsoft.com/office/drawing/2014/main" val="1759942993"/>
                    </a:ext>
                  </a:extLst>
                </a:gridCol>
                <a:gridCol w="3389311">
                  <a:extLst>
                    <a:ext uri="{9D8B030D-6E8A-4147-A177-3AD203B41FA5}">
                      <a16:colId xmlns:a16="http://schemas.microsoft.com/office/drawing/2014/main" val="3731967006"/>
                    </a:ext>
                  </a:extLst>
                </a:gridCol>
                <a:gridCol w="3389311">
                  <a:extLst>
                    <a:ext uri="{9D8B030D-6E8A-4147-A177-3AD203B41FA5}">
                      <a16:colId xmlns:a16="http://schemas.microsoft.com/office/drawing/2014/main" val="3107295538"/>
                    </a:ext>
                  </a:extLst>
                </a:gridCol>
              </a:tblGrid>
              <a:tr h="448235">
                <a:tc gridSpan="3">
                  <a:txBody>
                    <a:bodyPr/>
                    <a:lstStyle/>
                    <a:p>
                      <a:pPr algn="ctr"/>
                      <a:r>
                        <a:rPr lang="en-US"/>
                        <a:t>Reporting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6027886"/>
                  </a:ext>
                </a:extLst>
              </a:tr>
              <a:tr h="416171">
                <a:tc gridSpan="3">
                  <a:txBody>
                    <a:bodyPr/>
                    <a:lstStyle/>
                    <a:p>
                      <a:pPr lvl="0" algn="ctr">
                        <a:buNone/>
                      </a:pPr>
                      <a:r>
                        <a:rPr lang="en-US"/>
                        <a:t>Wages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3460025"/>
                  </a:ext>
                </a:extLst>
              </a:tr>
              <a:tr h="446998">
                <a:tc>
                  <a:txBody>
                    <a:bodyPr/>
                    <a:lstStyle/>
                    <a:p>
                      <a:r>
                        <a:rPr lang="en-US"/>
                        <a:t>Input</a:t>
                      </a:r>
                    </a:p>
                  </a:txBody>
                  <a:tcPr/>
                </a:tc>
                <a:tc>
                  <a:txBody>
                    <a:bodyPr/>
                    <a:lstStyle/>
                    <a:p>
                      <a:r>
                        <a:rPr lang="en-US"/>
                        <a:t>Process</a:t>
                      </a:r>
                    </a:p>
                  </a:txBody>
                  <a:tcPr/>
                </a:tc>
                <a:tc>
                  <a:txBody>
                    <a:bodyPr/>
                    <a:lstStyle/>
                    <a:p>
                      <a:pPr lvl="0">
                        <a:buNone/>
                      </a:pPr>
                      <a:r>
                        <a:rPr lang="en-US" sz="1800" b="0" i="0" u="none" strike="noStrike" noProof="0">
                          <a:solidFill>
                            <a:srgbClr val="000000"/>
                          </a:solidFill>
                          <a:latin typeface="Neue Haas Grotesk Text Pro"/>
                        </a:rPr>
                        <a:t>Output</a:t>
                      </a:r>
                      <a:endParaRPr lang="en-US"/>
                    </a:p>
                  </a:txBody>
                  <a:tcPr/>
                </a:tc>
                <a:extLst>
                  <a:ext uri="{0D108BD9-81ED-4DB2-BD59-A6C34878D82A}">
                    <a16:rowId xmlns:a16="http://schemas.microsoft.com/office/drawing/2014/main" val="3016763979"/>
                  </a:ext>
                </a:extLst>
              </a:tr>
              <a:tr h="3036513">
                <a:tc>
                  <a:txBody>
                    <a:bodyPr/>
                    <a:lstStyle/>
                    <a:p>
                      <a:pPr marL="285750" indent="-285750">
                        <a:buFont typeface="Arial"/>
                        <a:buChar char="•"/>
                      </a:pPr>
                      <a:r>
                        <a:rPr lang="en-US" sz="1800" b="0" i="0" u="none" strike="noStrike" noProof="0">
                          <a:solidFill>
                            <a:srgbClr val="000000"/>
                          </a:solidFill>
                          <a:latin typeface="Neue Haas Grotesk Text Pro"/>
                        </a:rPr>
                        <a:t>Resource ID*</a:t>
                      </a:r>
                      <a:endParaRPr lang="en-US"/>
                    </a:p>
                    <a:p>
                      <a:pPr marL="285750" lvl="0" indent="-285750">
                        <a:buFont typeface="Arial"/>
                        <a:buChar char="•"/>
                      </a:pPr>
                      <a:r>
                        <a:rPr lang="en-US"/>
                        <a:t>The date range and </a:t>
                      </a:r>
                      <a:r>
                        <a:rPr lang="en-US" sz="1800" b="0" i="0" u="none" strike="noStrike" noProof="0">
                          <a:latin typeface="Neue Haas Grotesk Text Pro"/>
                        </a:rPr>
                        <a:t>Payroll Period</a:t>
                      </a:r>
                    </a:p>
                    <a:p>
                      <a:pPr marL="285750" lvl="0" indent="-285750">
                        <a:buFont typeface="Arial"/>
                        <a:buChar char="•"/>
                      </a:pPr>
                      <a:r>
                        <a:rPr lang="en-US" sz="1800" b="0" i="0" u="none" strike="noStrike" noProof="0">
                          <a:latin typeface="Neue Haas Grotesk Text Pro"/>
                        </a:rPr>
                        <a:t>Salary Information (</a:t>
                      </a:r>
                      <a:r>
                        <a:rPr lang="en-US" sz="1800" b="0" i="0" u="none" strike="noStrike" noProof="0"/>
                        <a:t>Basic Salary, Overtime, Bonuses)</a:t>
                      </a:r>
                    </a:p>
                    <a:p>
                      <a:pPr marL="285750" lvl="0" indent="-285750">
                        <a:buFont typeface="Arial"/>
                        <a:buChar char="•"/>
                      </a:pPr>
                      <a:endParaRPr lang="en-US" sz="1800" b="0" i="0" u="none" strike="noStrike" noProof="0">
                        <a:latin typeface="Neue Haas Grotesk Text Pro"/>
                      </a:endParaRPr>
                    </a:p>
                    <a:p>
                      <a:pPr marL="285750" lvl="0" indent="-285750">
                        <a:buFont typeface="Arial"/>
                        <a:buChar char="•"/>
                      </a:pPr>
                      <a:endParaRPr lang="en-US" sz="1800" b="0" i="0" u="none" strike="noStrike" noProof="0">
                        <a:latin typeface="Neue Haas Grotesk Text Pro"/>
                      </a:endParaRPr>
                    </a:p>
                  </a:txBody>
                  <a:tcPr/>
                </a:tc>
                <a:tc>
                  <a:txBody>
                    <a:bodyPr/>
                    <a:lstStyle/>
                    <a:p>
                      <a:pPr marL="285750" indent="-285750">
                        <a:buFont typeface="Arial"/>
                        <a:buChar char="•"/>
                      </a:pPr>
                      <a:r>
                        <a:rPr lang="en-US"/>
                        <a:t>Pulls wages information from resources table</a:t>
                      </a:r>
                    </a:p>
                    <a:p>
                      <a:pPr marL="285750" lvl="0" indent="-285750">
                        <a:buFont typeface="Arial"/>
                        <a:buChar char="•"/>
                      </a:pPr>
                      <a:r>
                        <a:rPr lang="en-US"/>
                        <a:t>Calculate the total wages based on the information.</a:t>
                      </a:r>
                    </a:p>
                    <a:p>
                      <a:pPr marL="285750" lvl="0" indent="-285750">
                        <a:buFont typeface="Arial"/>
                        <a:buChar char="•"/>
                      </a:pPr>
                      <a:r>
                        <a:rPr lang="en-US"/>
                        <a:t>Remove Deductibles, such as taxes. </a:t>
                      </a:r>
                    </a:p>
                    <a:p>
                      <a:pPr marL="285750" lvl="0" indent="-285750">
                        <a:buFont typeface="Arial"/>
                        <a:buChar char="•"/>
                      </a:pPr>
                      <a:r>
                        <a:rPr lang="en-US"/>
                        <a:t>Create pay slips for each employee</a:t>
                      </a:r>
                    </a:p>
                    <a:p>
                      <a:pPr marL="285750" lvl="0" indent="-285750">
                        <a:buFont typeface="Arial"/>
                        <a:buChar char="•"/>
                      </a:pPr>
                      <a:r>
                        <a:rPr lang="en-US"/>
                        <a:t>Ensure legal requirements, A.K.A. </a:t>
                      </a:r>
                      <a:r>
                        <a:rPr lang="en-US" sz="1800" b="0" i="0" u="none" strike="noStrike" noProof="0">
                          <a:latin typeface="Neue Haas Grotesk Text Pro"/>
                        </a:rPr>
                        <a:t>minimum wage.</a:t>
                      </a:r>
                      <a:endParaRPr lang="en-US"/>
                    </a:p>
                  </a:txBody>
                  <a:tcPr/>
                </a:tc>
                <a:tc>
                  <a:txBody>
                    <a:bodyPr/>
                    <a:lstStyle/>
                    <a:p>
                      <a:pPr marL="285750" indent="-285750">
                        <a:buFont typeface="Arial"/>
                        <a:buChar char="•"/>
                      </a:pPr>
                      <a:r>
                        <a:rPr lang="en-US"/>
                        <a:t>Display amount owed to employee(s)</a:t>
                      </a:r>
                    </a:p>
                    <a:p>
                      <a:pPr marL="285750" lvl="0" indent="-285750">
                        <a:buFont typeface="Arial"/>
                        <a:buChar char="•"/>
                      </a:pPr>
                      <a:r>
                        <a:rPr lang="en-US"/>
                        <a:t>Display employee personal information.</a:t>
                      </a:r>
                    </a:p>
                    <a:p>
                      <a:pPr marL="285750" lvl="0" indent="-285750">
                        <a:buFont typeface="Arial"/>
                        <a:buChar char="•"/>
                      </a:pPr>
                      <a:r>
                        <a:rPr lang="en-US"/>
                        <a:t>Optional – Display jobs worked by employee for the billing cycle.</a:t>
                      </a:r>
                    </a:p>
                    <a:p>
                      <a:pPr marL="285750" lvl="0" indent="-285750">
                        <a:buFont typeface="Arial"/>
                        <a:buChar char="•"/>
                      </a:pPr>
                      <a:r>
                        <a:rPr lang="en-US" sz="1800" b="0" i="0" u="none" strike="noStrike" noProof="0">
                          <a:latin typeface="Neue Haas Grotesk Text Pro"/>
                        </a:rPr>
                        <a:t>Summary report with </a:t>
                      </a:r>
                      <a:r>
                        <a:rPr lang="en-US" sz="1800" b="0" i="0" u="none" strike="noStrike" noProof="0"/>
                        <a:t>total wages.</a:t>
                      </a:r>
                      <a:endParaRPr lang="en-US"/>
                    </a:p>
                  </a:txBody>
                  <a:tcPr/>
                </a:tc>
                <a:extLst>
                  <a:ext uri="{0D108BD9-81ED-4DB2-BD59-A6C34878D82A}">
                    <a16:rowId xmlns:a16="http://schemas.microsoft.com/office/drawing/2014/main" val="3901854296"/>
                  </a:ext>
                </a:extLst>
              </a:tr>
            </a:tbl>
          </a:graphicData>
        </a:graphic>
      </p:graphicFrame>
    </p:spTree>
    <p:extLst>
      <p:ext uri="{BB962C8B-B14F-4D97-AF65-F5344CB8AC3E}">
        <p14:creationId xmlns:p14="http://schemas.microsoft.com/office/powerpoint/2010/main" val="70579700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8A25-7178-BC04-332F-BDCE00FAE599}"/>
              </a:ext>
            </a:extLst>
          </p:cNvPr>
          <p:cNvSpPr>
            <a:spLocks noGrp="1"/>
          </p:cNvSpPr>
          <p:nvPr>
            <p:ph type="title" idx="4294967295"/>
          </p:nvPr>
        </p:nvSpPr>
        <p:spPr>
          <a:xfrm>
            <a:off x="927526" y="316958"/>
            <a:ext cx="10167937" cy="1179513"/>
          </a:xfrm>
        </p:spPr>
        <p:txBody>
          <a:bodyPr/>
          <a:lstStyle/>
          <a:p>
            <a:r>
              <a:rPr lang="en-US">
                <a:solidFill>
                  <a:schemeClr val="bg1"/>
                </a:solidFill>
              </a:rPr>
              <a:t>5. Non-functional requirements</a:t>
            </a:r>
          </a:p>
        </p:txBody>
      </p:sp>
      <p:graphicFrame>
        <p:nvGraphicFramePr>
          <p:cNvPr id="4" name="Content Placeholder 3">
            <a:extLst>
              <a:ext uri="{FF2B5EF4-FFF2-40B4-BE49-F238E27FC236}">
                <a16:creationId xmlns:a16="http://schemas.microsoft.com/office/drawing/2014/main" id="{97F2C91A-CE02-161C-DCB6-4CD7E96528FD}"/>
              </a:ext>
            </a:extLst>
          </p:cNvPr>
          <p:cNvGraphicFramePr>
            <a:graphicFrameLocks noGrp="1"/>
          </p:cNvGraphicFramePr>
          <p:nvPr>
            <p:ph idx="4294967295"/>
            <p:extLst>
              <p:ext uri="{D42A27DB-BD31-4B8C-83A1-F6EECF244321}">
                <p14:modId xmlns:p14="http://schemas.microsoft.com/office/powerpoint/2010/main" val="2844618356"/>
              </p:ext>
            </p:extLst>
          </p:nvPr>
        </p:nvGraphicFramePr>
        <p:xfrm>
          <a:off x="929268" y="1769986"/>
          <a:ext cx="10167936" cy="4697508"/>
        </p:xfrm>
        <a:graphic>
          <a:graphicData uri="http://schemas.openxmlformats.org/drawingml/2006/table">
            <a:tbl>
              <a:tblPr firstRow="1" bandRow="1">
                <a:tableStyleId>{5C22544A-7EE6-4342-B048-85BDC9FD1C3A}</a:tableStyleId>
              </a:tblPr>
              <a:tblGrid>
                <a:gridCol w="5083968">
                  <a:extLst>
                    <a:ext uri="{9D8B030D-6E8A-4147-A177-3AD203B41FA5}">
                      <a16:colId xmlns:a16="http://schemas.microsoft.com/office/drawing/2014/main" val="1557393710"/>
                    </a:ext>
                  </a:extLst>
                </a:gridCol>
                <a:gridCol w="5083968">
                  <a:extLst>
                    <a:ext uri="{9D8B030D-6E8A-4147-A177-3AD203B41FA5}">
                      <a16:colId xmlns:a16="http://schemas.microsoft.com/office/drawing/2014/main" val="445676816"/>
                    </a:ext>
                  </a:extLst>
                </a:gridCol>
              </a:tblGrid>
              <a:tr h="369090">
                <a:tc>
                  <a:txBody>
                    <a:bodyPr/>
                    <a:lstStyle/>
                    <a:p>
                      <a:r>
                        <a:rPr lang="en-US"/>
                        <a:t>Requirements</a:t>
                      </a:r>
                    </a:p>
                  </a:txBody>
                  <a:tcPr/>
                </a:tc>
                <a:tc>
                  <a:txBody>
                    <a:bodyPr/>
                    <a:lstStyle/>
                    <a:p>
                      <a:r>
                        <a:rPr lang="en-US"/>
                        <a:t>PIECES categories</a:t>
                      </a:r>
                    </a:p>
                  </a:txBody>
                  <a:tcPr/>
                </a:tc>
                <a:extLst>
                  <a:ext uri="{0D108BD9-81ED-4DB2-BD59-A6C34878D82A}">
                    <a16:rowId xmlns:a16="http://schemas.microsoft.com/office/drawing/2014/main" val="2024267397"/>
                  </a:ext>
                </a:extLst>
              </a:tr>
              <a:tr h="654296">
                <a:tc>
                  <a:txBody>
                    <a:bodyPr/>
                    <a:lstStyle/>
                    <a:p>
                      <a:pPr lvl="0">
                        <a:buNone/>
                      </a:pPr>
                      <a:r>
                        <a:rPr lang="en-US" sz="1700"/>
                        <a:t>Individual queries to not take more than 5 seconds</a:t>
                      </a:r>
                    </a:p>
                  </a:txBody>
                  <a:tcPr/>
                </a:tc>
                <a:tc>
                  <a:txBody>
                    <a:bodyPr/>
                    <a:lstStyle/>
                    <a:p>
                      <a:r>
                        <a:rPr lang="en-US"/>
                        <a:t>Performance</a:t>
                      </a:r>
                    </a:p>
                  </a:txBody>
                  <a:tcPr/>
                </a:tc>
                <a:extLst>
                  <a:ext uri="{0D108BD9-81ED-4DB2-BD59-A6C34878D82A}">
                    <a16:rowId xmlns:a16="http://schemas.microsoft.com/office/drawing/2014/main" val="3558499346"/>
                  </a:ext>
                </a:extLst>
              </a:tr>
              <a:tr h="838840">
                <a:tc>
                  <a:txBody>
                    <a:bodyPr/>
                    <a:lstStyle/>
                    <a:p>
                      <a:r>
                        <a:rPr lang="en-US" sz="1700"/>
                        <a:t>Approx 25 Clients, 50 resources with 15 invoices per month, Growth of 10 new clients per year and 35 new resources a year</a:t>
                      </a:r>
                    </a:p>
                  </a:txBody>
                  <a:tcPr/>
                </a:tc>
                <a:tc>
                  <a:txBody>
                    <a:bodyPr/>
                    <a:lstStyle/>
                    <a:p>
                      <a:r>
                        <a:rPr lang="en-US"/>
                        <a:t>Information &amp; Data</a:t>
                      </a:r>
                    </a:p>
                  </a:txBody>
                  <a:tcPr/>
                </a:tc>
                <a:extLst>
                  <a:ext uri="{0D108BD9-81ED-4DB2-BD59-A6C34878D82A}">
                    <a16:rowId xmlns:a16="http://schemas.microsoft.com/office/drawing/2014/main" val="349559337"/>
                  </a:ext>
                </a:extLst>
              </a:tr>
              <a:tr h="369090">
                <a:tc>
                  <a:txBody>
                    <a:bodyPr/>
                    <a:lstStyle/>
                    <a:p>
                      <a:pPr lvl="0">
                        <a:buNone/>
                      </a:pPr>
                      <a:r>
                        <a:rPr lang="en-US" sz="1700" b="0" i="0" u="none" strike="noStrike" noProof="0">
                          <a:solidFill>
                            <a:srgbClr val="000000"/>
                          </a:solidFill>
                          <a:latin typeface="Neue Haas Grotesk Text Pro"/>
                        </a:rPr>
                        <a:t>Assistance functionality</a:t>
                      </a:r>
                    </a:p>
                  </a:txBody>
                  <a:tcPr/>
                </a:tc>
                <a:tc>
                  <a:txBody>
                    <a:bodyPr/>
                    <a:lstStyle/>
                    <a:p>
                      <a:pPr lvl="0">
                        <a:buNone/>
                      </a:pPr>
                      <a:r>
                        <a:rPr lang="en-US" sz="1800" b="0" i="0" u="none" strike="noStrike" noProof="0">
                          <a:solidFill>
                            <a:srgbClr val="000000"/>
                          </a:solidFill>
                          <a:latin typeface="Neue Haas Grotesk Text Pro"/>
                        </a:rPr>
                        <a:t>Efficiency of people and processes</a:t>
                      </a:r>
                      <a:endParaRPr lang="en-US"/>
                    </a:p>
                  </a:txBody>
                  <a:tcPr/>
                </a:tc>
                <a:extLst>
                  <a:ext uri="{0D108BD9-81ED-4DB2-BD59-A6C34878D82A}">
                    <a16:rowId xmlns:a16="http://schemas.microsoft.com/office/drawing/2014/main" val="946696579"/>
                  </a:ext>
                </a:extLst>
              </a:tr>
              <a:tr h="1090493">
                <a:tc>
                  <a:txBody>
                    <a:bodyPr/>
                    <a:lstStyle/>
                    <a:p>
                      <a:pPr lvl="0">
                        <a:buNone/>
                      </a:pPr>
                      <a:r>
                        <a:rPr lang="en-US" sz="1700" b="0" i="0" u="none" strike="noStrike" noProof="0">
                          <a:solidFill>
                            <a:srgbClr val="000000"/>
                          </a:solidFill>
                        </a:rPr>
                        <a:t>There will be 2 types of users: Admin, which will have full access to the entire app and resources which will only have access to certain features</a:t>
                      </a:r>
                    </a:p>
                  </a:txBody>
                  <a:tcPr/>
                </a:tc>
                <a:tc>
                  <a:txBody>
                    <a:bodyPr/>
                    <a:lstStyle/>
                    <a:p>
                      <a:pPr lvl="0">
                        <a:buNone/>
                      </a:pPr>
                      <a:r>
                        <a:rPr lang="en-US" sz="1800" b="0" i="0" u="none" strike="noStrike" noProof="0">
                          <a:solidFill>
                            <a:srgbClr val="000000"/>
                          </a:solidFill>
                        </a:rPr>
                        <a:t>Control or Security</a:t>
                      </a:r>
                      <a:endParaRPr lang="en-US"/>
                    </a:p>
                  </a:txBody>
                  <a:tcPr/>
                </a:tc>
                <a:extLst>
                  <a:ext uri="{0D108BD9-81ED-4DB2-BD59-A6C34878D82A}">
                    <a16:rowId xmlns:a16="http://schemas.microsoft.com/office/drawing/2014/main" val="2955788855"/>
                  </a:ext>
                </a:extLst>
              </a:tr>
              <a:tr h="654296">
                <a:tc>
                  <a:txBody>
                    <a:bodyPr/>
                    <a:lstStyle/>
                    <a:p>
                      <a:pPr lvl="0">
                        <a:buNone/>
                      </a:pPr>
                      <a:r>
                        <a:rPr lang="en-US" sz="1700" b="0" i="0" u="none" strike="noStrike" noProof="0">
                          <a:solidFill>
                            <a:srgbClr val="000000"/>
                          </a:solidFill>
                          <a:latin typeface="Neue Haas Grotesk Text Pro"/>
                        </a:rPr>
                        <a:t>Development and maintenance of the project must be cost effective and economically viable. </a:t>
                      </a:r>
                    </a:p>
                  </a:txBody>
                  <a:tcPr/>
                </a:tc>
                <a:tc>
                  <a:txBody>
                    <a:bodyPr/>
                    <a:lstStyle/>
                    <a:p>
                      <a:pPr lvl="0">
                        <a:buNone/>
                      </a:pPr>
                      <a:r>
                        <a:rPr lang="en-US" sz="1800" b="0" i="0" u="none" strike="noStrike" noProof="0">
                          <a:solidFill>
                            <a:srgbClr val="000000"/>
                          </a:solidFill>
                          <a:latin typeface="Neue Haas Grotesk Text Pro"/>
                        </a:rPr>
                        <a:t>Economic</a:t>
                      </a:r>
                      <a:endParaRPr lang="en-US"/>
                    </a:p>
                  </a:txBody>
                  <a:tcPr/>
                </a:tc>
                <a:extLst>
                  <a:ext uri="{0D108BD9-81ED-4DB2-BD59-A6C34878D82A}">
                    <a16:rowId xmlns:a16="http://schemas.microsoft.com/office/drawing/2014/main" val="1578659271"/>
                  </a:ext>
                </a:extLst>
              </a:tr>
              <a:tr h="654296">
                <a:tc>
                  <a:txBody>
                    <a:bodyPr/>
                    <a:lstStyle/>
                    <a:p>
                      <a:r>
                        <a:rPr lang="en-US" sz="1700"/>
                        <a:t>Provide unique credentials for each user to ensure secure system access</a:t>
                      </a:r>
                    </a:p>
                  </a:txBody>
                  <a:tcPr/>
                </a:tc>
                <a:tc>
                  <a:txBody>
                    <a:bodyPr/>
                    <a:lstStyle/>
                    <a:p>
                      <a:r>
                        <a:rPr lang="en-US"/>
                        <a:t>Security</a:t>
                      </a:r>
                    </a:p>
                  </a:txBody>
                  <a:tcPr/>
                </a:tc>
                <a:extLst>
                  <a:ext uri="{0D108BD9-81ED-4DB2-BD59-A6C34878D82A}">
                    <a16:rowId xmlns:a16="http://schemas.microsoft.com/office/drawing/2014/main" val="3162563085"/>
                  </a:ext>
                </a:extLst>
              </a:tr>
            </a:tbl>
          </a:graphicData>
        </a:graphic>
      </p:graphicFrame>
    </p:spTree>
    <p:extLst>
      <p:ext uri="{BB962C8B-B14F-4D97-AF65-F5344CB8AC3E}">
        <p14:creationId xmlns:p14="http://schemas.microsoft.com/office/powerpoint/2010/main" val="2341994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1B8DD163-02E3-0D6E-125D-4700CA2C2562}"/>
              </a:ext>
            </a:extLst>
          </p:cNvPr>
          <p:cNvSpPr>
            <a:spLocks noGrp="1"/>
          </p:cNvSpPr>
          <p:nvPr>
            <p:ph type="title"/>
          </p:nvPr>
        </p:nvSpPr>
        <p:spPr>
          <a:xfrm>
            <a:off x="841247" y="671668"/>
            <a:ext cx="4695150" cy="5547340"/>
          </a:xfrm>
          <a:noFill/>
        </p:spPr>
        <p:txBody>
          <a:bodyPr anchor="t">
            <a:normAutofit/>
          </a:bodyPr>
          <a:lstStyle/>
          <a:p>
            <a:r>
              <a:rPr lang="en-US">
                <a:solidFill>
                  <a:srgbClr val="FFFFFF"/>
                </a:solidFill>
              </a:rPr>
              <a:t>Table of Contents</a:t>
            </a:r>
          </a:p>
        </p:txBody>
      </p:sp>
      <p:sp>
        <p:nvSpPr>
          <p:cNvPr id="4" name="Content Placeholder 3">
            <a:extLst>
              <a:ext uri="{FF2B5EF4-FFF2-40B4-BE49-F238E27FC236}">
                <a16:creationId xmlns:a16="http://schemas.microsoft.com/office/drawing/2014/main" id="{E791159D-7E13-9EE0-291E-CE376B34908C}"/>
              </a:ext>
            </a:extLst>
          </p:cNvPr>
          <p:cNvSpPr>
            <a:spLocks noGrp="1"/>
          </p:cNvSpPr>
          <p:nvPr>
            <p:ph idx="1"/>
          </p:nvPr>
        </p:nvSpPr>
        <p:spPr>
          <a:xfrm>
            <a:off x="5845654" y="671310"/>
            <a:ext cx="5953946" cy="5338573"/>
          </a:xfrm>
          <a:noFill/>
          <a:ln>
            <a:noFill/>
          </a:ln>
        </p:spPr>
        <p:txBody>
          <a:bodyPr vert="horz" lIns="91440" tIns="45720" rIns="91440" bIns="45720" rtlCol="0" anchor="t">
            <a:noAutofit/>
          </a:bodyPr>
          <a:lstStyle/>
          <a:p>
            <a:pPr marL="457200" indent="-457200">
              <a:lnSpc>
                <a:spcPct val="100000"/>
              </a:lnSpc>
              <a:buAutoNum type="arabicPeriod"/>
            </a:pPr>
            <a:r>
              <a:rPr lang="en-US" sz="1800" b="1">
                <a:solidFill>
                  <a:srgbClr val="FFFFFF"/>
                </a:solidFill>
                <a:ea typeface="+mn-lt"/>
                <a:cs typeface="+mn-lt"/>
              </a:rPr>
              <a:t>Project Plan</a:t>
            </a:r>
            <a:endParaRPr lang="en-US" sz="1800" b="1">
              <a:solidFill>
                <a:srgbClr val="FFFFFF"/>
              </a:solidFill>
            </a:endParaRPr>
          </a:p>
          <a:p>
            <a:pPr marL="457200" indent="-457200">
              <a:lnSpc>
                <a:spcPct val="100000"/>
              </a:lnSpc>
              <a:buAutoNum type="arabicPeriod"/>
            </a:pPr>
            <a:r>
              <a:rPr lang="en-US" sz="1800" b="1">
                <a:solidFill>
                  <a:srgbClr val="FFFFFF"/>
                </a:solidFill>
                <a:ea typeface="+mn-lt"/>
                <a:cs typeface="+mn-lt"/>
              </a:rPr>
              <a:t>Definitions, Acronyms, and Abbreviations</a:t>
            </a:r>
          </a:p>
          <a:p>
            <a:pPr marL="457200" indent="-457200">
              <a:lnSpc>
                <a:spcPct val="100000"/>
              </a:lnSpc>
              <a:buAutoNum type="arabicPeriod"/>
            </a:pPr>
            <a:r>
              <a:rPr lang="en-US" sz="1800" b="1">
                <a:solidFill>
                  <a:srgbClr val="FFFFFF"/>
                </a:solidFill>
                <a:ea typeface="+mn-lt"/>
                <a:cs typeface="+mn-lt"/>
              </a:rPr>
              <a:t>Project Description and Scope</a:t>
            </a:r>
          </a:p>
          <a:p>
            <a:pPr marL="457200" indent="-457200">
              <a:lnSpc>
                <a:spcPct val="100000"/>
              </a:lnSpc>
              <a:buAutoNum type="arabicPeriod"/>
            </a:pPr>
            <a:r>
              <a:rPr lang="en-US" sz="1800" b="1">
                <a:solidFill>
                  <a:srgbClr val="FFFFFF"/>
                </a:solidFill>
                <a:ea typeface="+mn-lt"/>
                <a:cs typeface="+mn-lt"/>
              </a:rPr>
              <a:t>Functional Requirements</a:t>
            </a:r>
            <a:endParaRPr lang="en-US" sz="1800" b="1">
              <a:solidFill>
                <a:srgbClr val="FFFFFF"/>
              </a:solidFill>
            </a:endParaRPr>
          </a:p>
          <a:p>
            <a:pPr lvl="1">
              <a:lnSpc>
                <a:spcPct val="100000"/>
              </a:lnSpc>
              <a:buFont typeface="Courier New" panose="020B0604020202020204" pitchFamily="34" charset="0"/>
              <a:buChar char="o"/>
            </a:pPr>
            <a:r>
              <a:rPr lang="en-US" sz="1800" b="1">
                <a:solidFill>
                  <a:srgbClr val="FFFFFF"/>
                </a:solidFill>
                <a:ea typeface="+mn-lt"/>
                <a:cs typeface="+mn-lt"/>
              </a:rPr>
              <a:t>Business data requirements</a:t>
            </a:r>
            <a:endParaRPr lang="en-US" sz="1800" b="1">
              <a:solidFill>
                <a:srgbClr val="FFFFFF"/>
              </a:solidFill>
            </a:endParaRPr>
          </a:p>
          <a:p>
            <a:pPr lvl="1">
              <a:lnSpc>
                <a:spcPct val="100000"/>
              </a:lnSpc>
              <a:buFont typeface="Courier New" panose="020B0604020202020204" pitchFamily="34" charset="0"/>
              <a:buChar char="o"/>
            </a:pPr>
            <a:r>
              <a:rPr lang="en-US" sz="1800" b="1">
                <a:solidFill>
                  <a:srgbClr val="FFFFFF"/>
                </a:solidFill>
                <a:ea typeface="+mn-lt"/>
                <a:cs typeface="+mn-lt"/>
              </a:rPr>
              <a:t>Business processes requirements</a:t>
            </a:r>
            <a:endParaRPr lang="en-US" sz="1800" b="1">
              <a:solidFill>
                <a:srgbClr val="FFFFFF"/>
              </a:solidFill>
            </a:endParaRPr>
          </a:p>
          <a:p>
            <a:pPr lvl="1">
              <a:lnSpc>
                <a:spcPct val="100000"/>
              </a:lnSpc>
              <a:buFont typeface="Courier New" panose="020B0604020202020204" pitchFamily="34" charset="0"/>
              <a:buChar char="o"/>
            </a:pPr>
            <a:r>
              <a:rPr lang="en-US" sz="1800" b="1">
                <a:solidFill>
                  <a:srgbClr val="FFFFFF"/>
                </a:solidFill>
                <a:ea typeface="+mn-lt"/>
                <a:cs typeface="+mn-lt"/>
              </a:rPr>
              <a:t>Business interface requirements</a:t>
            </a:r>
          </a:p>
          <a:p>
            <a:pPr indent="-457200">
              <a:lnSpc>
                <a:spcPct val="100000"/>
              </a:lnSpc>
              <a:buAutoNum type="arabicPeriod"/>
            </a:pPr>
            <a:r>
              <a:rPr lang="en-US" sz="1800" b="1">
                <a:solidFill>
                  <a:srgbClr val="FFFFFF"/>
                </a:solidFill>
                <a:ea typeface="+mn-lt"/>
                <a:cs typeface="+mn-lt"/>
              </a:rPr>
              <a:t>Non-functional Requirements</a:t>
            </a:r>
          </a:p>
          <a:p>
            <a:pPr indent="-457200">
              <a:lnSpc>
                <a:spcPct val="100000"/>
              </a:lnSpc>
              <a:buAutoNum type="arabicPeriod"/>
            </a:pPr>
            <a:r>
              <a:rPr lang="en-US" sz="1800" b="1">
                <a:solidFill>
                  <a:srgbClr val="FFFFFF"/>
                </a:solidFill>
                <a:ea typeface="+mn-lt"/>
                <a:cs typeface="+mn-lt"/>
              </a:rPr>
              <a:t>Candidate Systems Matrix</a:t>
            </a:r>
          </a:p>
          <a:p>
            <a:pPr indent="-457200">
              <a:lnSpc>
                <a:spcPct val="100000"/>
              </a:lnSpc>
              <a:buAutoNum type="arabicPeriod"/>
            </a:pPr>
            <a:r>
              <a:rPr lang="en-US" sz="1800" b="1">
                <a:solidFill>
                  <a:srgbClr val="FFFFFF"/>
                </a:solidFill>
                <a:ea typeface="+mn-lt"/>
                <a:cs typeface="+mn-lt"/>
              </a:rPr>
              <a:t>Feasibility Analysis Matrix</a:t>
            </a:r>
          </a:p>
          <a:p>
            <a:pPr indent="-457200">
              <a:lnSpc>
                <a:spcPct val="100000"/>
              </a:lnSpc>
              <a:buAutoNum type="arabicPeriod"/>
            </a:pPr>
            <a:r>
              <a:rPr lang="en-US" sz="1800" b="1">
                <a:solidFill>
                  <a:srgbClr val="FFFFFF"/>
                </a:solidFill>
                <a:ea typeface="+mn-lt"/>
                <a:cs typeface="+mn-lt"/>
              </a:rPr>
              <a:t>Use-Case Glossary and Use-Case Model Diagram</a:t>
            </a:r>
          </a:p>
          <a:p>
            <a:pPr indent="-457200">
              <a:lnSpc>
                <a:spcPct val="100000"/>
              </a:lnSpc>
              <a:buAutoNum type="arabicPeriod"/>
            </a:pPr>
            <a:r>
              <a:rPr lang="en-US" sz="1800" b="1">
                <a:solidFill>
                  <a:srgbClr val="FFFFFF"/>
                </a:solidFill>
                <a:ea typeface="+mn-lt"/>
                <a:cs typeface="+mn-lt"/>
              </a:rPr>
              <a:t>Fact-finding Techniques and Outcomes</a:t>
            </a:r>
          </a:p>
          <a:p>
            <a:pPr indent="-457200">
              <a:lnSpc>
                <a:spcPct val="100000"/>
              </a:lnSpc>
              <a:buAutoNum type="arabicPeriod"/>
            </a:pPr>
            <a:r>
              <a:rPr lang="en-US" sz="1800" b="1">
                <a:solidFill>
                  <a:srgbClr val="FFFFFF"/>
                </a:solidFill>
                <a:ea typeface="+mn-lt"/>
                <a:cs typeface="+mn-lt"/>
              </a:rPr>
              <a:t>Summary and Further Planning</a:t>
            </a:r>
            <a:endParaRPr lang="en-US" sz="1800" b="1">
              <a:solidFill>
                <a:srgbClr val="FFFFFF"/>
              </a:solidFill>
            </a:endParaRPr>
          </a:p>
        </p:txBody>
      </p:sp>
      <p:sp>
        <p:nvSpPr>
          <p:cNvPr id="11" name="Rectangle 1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8E4E583-0F2E-7013-F3CE-263A2F1DBF49}"/>
              </a:ext>
            </a:extLst>
          </p:cNvPr>
          <p:cNvSpPr/>
          <p:nvPr/>
        </p:nvSpPr>
        <p:spPr>
          <a:xfrm>
            <a:off x="5532329" y="960329"/>
            <a:ext cx="41753" cy="4697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58677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381000" y="288500"/>
            <a:ext cx="10509250" cy="1076325"/>
          </a:xfrm>
        </p:spPr>
        <p:txBody>
          <a:bodyPr anchor="ctr">
            <a:normAutofit/>
          </a:bodyPr>
          <a:lstStyle/>
          <a:p>
            <a:r>
              <a:rPr lang="en-US">
                <a:solidFill>
                  <a:schemeClr val="bg1"/>
                </a:solidFill>
              </a:rPr>
              <a:t>6. Candidate Systems Matrix</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408299069"/>
              </p:ext>
            </p:extLst>
          </p:nvPr>
        </p:nvGraphicFramePr>
        <p:xfrm>
          <a:off x="381000" y="1669625"/>
          <a:ext cx="11579301" cy="4993869"/>
        </p:xfrm>
        <a:graphic>
          <a:graphicData uri="http://schemas.openxmlformats.org/drawingml/2006/table">
            <a:tbl>
              <a:tblPr firstRow="1" bandRow="1">
                <a:tableStyleId>{5C22544A-7EE6-4342-B048-85BDC9FD1C3A}</a:tableStyleId>
              </a:tblPr>
              <a:tblGrid>
                <a:gridCol w="2035659">
                  <a:extLst>
                    <a:ext uri="{9D8B030D-6E8A-4147-A177-3AD203B41FA5}">
                      <a16:colId xmlns:a16="http://schemas.microsoft.com/office/drawing/2014/main" val="1759942993"/>
                    </a:ext>
                  </a:extLst>
                </a:gridCol>
                <a:gridCol w="2343420">
                  <a:extLst>
                    <a:ext uri="{9D8B030D-6E8A-4147-A177-3AD203B41FA5}">
                      <a16:colId xmlns:a16="http://schemas.microsoft.com/office/drawing/2014/main" val="2746952901"/>
                    </a:ext>
                  </a:extLst>
                </a:gridCol>
                <a:gridCol w="3589714">
                  <a:extLst>
                    <a:ext uri="{9D8B030D-6E8A-4147-A177-3AD203B41FA5}">
                      <a16:colId xmlns:a16="http://schemas.microsoft.com/office/drawing/2014/main" val="4106908932"/>
                    </a:ext>
                  </a:extLst>
                </a:gridCol>
                <a:gridCol w="3610508">
                  <a:extLst>
                    <a:ext uri="{9D8B030D-6E8A-4147-A177-3AD203B41FA5}">
                      <a16:colId xmlns:a16="http://schemas.microsoft.com/office/drawing/2014/main" val="135971287"/>
                    </a:ext>
                  </a:extLst>
                </a:gridCol>
              </a:tblGrid>
              <a:tr h="608448">
                <a:tc>
                  <a:txBody>
                    <a:bodyPr/>
                    <a:lstStyle/>
                    <a:p>
                      <a:pPr algn="ctr"/>
                      <a:r>
                        <a:rPr lang="en-US" sz="1400"/>
                        <a:t>Characteristics</a:t>
                      </a:r>
                    </a:p>
                  </a:txBody>
                  <a:tcPr marL="72453" marR="72453" marT="36227" marB="36227" anchor="ctr"/>
                </a:tc>
                <a:tc>
                  <a:txBody>
                    <a:bodyPr/>
                    <a:lstStyle/>
                    <a:p>
                      <a:pPr lvl="0" algn="ctr">
                        <a:buNone/>
                      </a:pPr>
                      <a:r>
                        <a:rPr lang="en-US" sz="1400"/>
                        <a:t>Candidate 1</a:t>
                      </a:r>
                    </a:p>
                    <a:p>
                      <a:pPr lvl="0" algn="ctr">
                        <a:buNone/>
                      </a:pPr>
                      <a:r>
                        <a:rPr lang="en-US" sz="1400"/>
                        <a:t>As-Is</a:t>
                      </a:r>
                    </a:p>
                  </a:txBody>
                  <a:tcPr marL="72453" marR="72453" marT="36227" marB="36227" anchor="ctr"/>
                </a:tc>
                <a:tc>
                  <a:txBody>
                    <a:bodyPr/>
                    <a:lstStyle/>
                    <a:p>
                      <a:pPr lvl="0" algn="ctr">
                        <a:buNone/>
                      </a:pPr>
                      <a:r>
                        <a:rPr lang="en-US" sz="1400"/>
                        <a:t>Candidate 2</a:t>
                      </a:r>
                    </a:p>
                    <a:p>
                      <a:pPr lvl="0" algn="ctr">
                        <a:buNone/>
                      </a:pPr>
                      <a:r>
                        <a:rPr lang="en-US" sz="1400"/>
                        <a:t>Proprietary Software Package</a:t>
                      </a:r>
                    </a:p>
                  </a:txBody>
                  <a:tcPr marL="72453" marR="72453" marT="36227" marB="36227" anchor="ctr"/>
                </a:tc>
                <a:tc>
                  <a:txBody>
                    <a:bodyPr/>
                    <a:lstStyle/>
                    <a:p>
                      <a:pPr lvl="0" algn="ctr">
                        <a:buNone/>
                      </a:pPr>
                      <a:r>
                        <a:rPr lang="en-US" sz="1400"/>
                        <a:t>Candidate 3</a:t>
                      </a:r>
                    </a:p>
                    <a:p>
                      <a:pPr lvl="0" algn="ctr">
                        <a:buNone/>
                      </a:pPr>
                      <a:r>
                        <a:rPr lang="en-US" sz="1400"/>
                        <a:t>Custom-Designed Solution</a:t>
                      </a:r>
                    </a:p>
                  </a:txBody>
                  <a:tcPr marL="72453" marR="72453" marT="36227" marB="36227" anchor="ctr"/>
                </a:tc>
                <a:extLst>
                  <a:ext uri="{0D108BD9-81ED-4DB2-BD59-A6C34878D82A}">
                    <a16:rowId xmlns:a16="http://schemas.microsoft.com/office/drawing/2014/main" val="3696027886"/>
                  </a:ext>
                </a:extLst>
              </a:tr>
              <a:tr h="895454">
                <a:tc>
                  <a:txBody>
                    <a:bodyPr/>
                    <a:lstStyle/>
                    <a:p>
                      <a:pPr lvl="0" algn="l">
                        <a:buNone/>
                      </a:pPr>
                      <a:r>
                        <a:rPr lang="en-US" sz="1100">
                          <a:solidFill>
                            <a:schemeClr val="bg1"/>
                          </a:solidFill>
                        </a:rPr>
                        <a:t>Portion of human resources management and recruitment functionality covered</a:t>
                      </a:r>
                    </a:p>
                  </a:txBody>
                  <a:tcPr marL="72453" marR="72453" marT="36227" marB="36227" anchor="ctr">
                    <a:solidFill>
                      <a:schemeClr val="accent1"/>
                    </a:solidFill>
                  </a:tcPr>
                </a:tc>
                <a:tc>
                  <a:txBody>
                    <a:bodyPr/>
                    <a:lstStyle/>
                    <a:p>
                      <a:pPr lvl="0" algn="l">
                        <a:buNone/>
                      </a:pPr>
                      <a:r>
                        <a:rPr lang="en-US" sz="1100"/>
                        <a:t>Paper-based system covering all functionalities physically without any computerization.</a:t>
                      </a:r>
                    </a:p>
                  </a:txBody>
                  <a:tcPr marL="72453" marR="72453" marT="36227" marB="36227"/>
                </a:tc>
                <a:tc>
                  <a:txBody>
                    <a:bodyPr/>
                    <a:lstStyle/>
                    <a:p>
                      <a:pPr lvl="0" algn="l">
                        <a:buNone/>
                      </a:pPr>
                      <a:r>
                        <a:rPr lang="en-US" sz="1100"/>
                        <a:t>Will only cover some basic administration functionalities, without being able to handle salaries and days-off.</a:t>
                      </a:r>
                    </a:p>
                  </a:txBody>
                  <a:tcPr marL="72453" marR="72453" marT="36227" marB="36227"/>
                </a:tc>
                <a:tc>
                  <a:txBody>
                    <a:bodyPr/>
                    <a:lstStyle/>
                    <a:p>
                      <a:pPr lvl="0" algn="l">
                        <a:buNone/>
                      </a:pPr>
                      <a:r>
                        <a:rPr lang="en-US" sz="1100"/>
                        <a:t>Covers all functionality with the potential to cover any new functions added.</a:t>
                      </a:r>
                    </a:p>
                  </a:txBody>
                  <a:tcPr marL="72453" marR="72453" marT="36227" marB="36227"/>
                </a:tc>
                <a:extLst>
                  <a:ext uri="{0D108BD9-81ED-4DB2-BD59-A6C34878D82A}">
                    <a16:rowId xmlns:a16="http://schemas.microsoft.com/office/drawing/2014/main" val="1725845377"/>
                  </a:ext>
                </a:extLst>
              </a:tr>
              <a:tr h="1079132">
                <a:tc>
                  <a:txBody>
                    <a:bodyPr/>
                    <a:lstStyle/>
                    <a:p>
                      <a:pPr lvl="0" algn="l">
                        <a:buNone/>
                      </a:pPr>
                      <a:r>
                        <a:rPr lang="en-US" sz="1100">
                          <a:solidFill>
                            <a:schemeClr val="bg1"/>
                          </a:solidFill>
                        </a:rPr>
                        <a:t>Benefits</a:t>
                      </a:r>
                    </a:p>
                  </a:txBody>
                  <a:tcPr marL="72453" marR="72453" marT="36227" marB="36227" anchor="ctr">
                    <a:solidFill>
                      <a:schemeClr val="accent1"/>
                    </a:solidFill>
                  </a:tcPr>
                </a:tc>
                <a:tc>
                  <a:txBody>
                    <a:bodyPr/>
                    <a:lstStyle/>
                    <a:p>
                      <a:pPr marL="285750" lvl="0" indent="-285750" algn="l">
                        <a:buFont typeface="Calibri"/>
                        <a:buChar char="-"/>
                      </a:pPr>
                      <a:r>
                        <a:rPr lang="en-US" sz="1100"/>
                        <a:t>Low cost</a:t>
                      </a:r>
                    </a:p>
                    <a:p>
                      <a:pPr marL="285750" lvl="0" indent="-285750" algn="l">
                        <a:buFont typeface="Calibri"/>
                        <a:buChar char="-"/>
                      </a:pPr>
                      <a:r>
                        <a:rPr lang="en-US" sz="1100"/>
                        <a:t>Currently functions</a:t>
                      </a:r>
                    </a:p>
                    <a:p>
                      <a:pPr marL="285750" lvl="0" indent="-285750" algn="l">
                        <a:buFont typeface="Calibri"/>
                        <a:buChar char="-"/>
                      </a:pPr>
                      <a:r>
                        <a:rPr lang="en-US" sz="1100"/>
                        <a:t>Staff are familiar with system</a:t>
                      </a:r>
                    </a:p>
                  </a:txBody>
                  <a:tcPr marL="72453" marR="72453" marT="36227" marB="36227"/>
                </a:tc>
                <a:tc>
                  <a:txBody>
                    <a:bodyPr/>
                    <a:lstStyle/>
                    <a:p>
                      <a:pPr marL="285750" lvl="0" indent="-285750" algn="l">
                        <a:buFont typeface="Calibri"/>
                        <a:buChar char="-"/>
                      </a:pPr>
                      <a:r>
                        <a:rPr lang="en-US" sz="1100"/>
                        <a:t>Quick implementation</a:t>
                      </a:r>
                    </a:p>
                    <a:p>
                      <a:pPr marL="285750" lvl="0" indent="-285750" algn="l">
                        <a:buFont typeface="Calibri"/>
                        <a:buChar char="-"/>
                      </a:pPr>
                      <a:r>
                        <a:rPr lang="en-US" sz="1100"/>
                        <a:t>Doesn't require much time commitment to implement</a:t>
                      </a:r>
                    </a:p>
                    <a:p>
                      <a:pPr marL="285750" lvl="0" indent="-285750" algn="l">
                        <a:buFont typeface="Calibri"/>
                        <a:buChar char="-"/>
                      </a:pPr>
                      <a:r>
                        <a:rPr lang="en-US" sz="1100"/>
                        <a:t>Extended support with updates</a:t>
                      </a:r>
                    </a:p>
                  </a:txBody>
                  <a:tcPr marL="72453" marR="72453" marT="36227" marB="36227"/>
                </a:tc>
                <a:tc>
                  <a:txBody>
                    <a:bodyPr/>
                    <a:lstStyle/>
                    <a:p>
                      <a:pPr marL="285750" lvl="0" indent="-285750" algn="l">
                        <a:buFont typeface="Calibri"/>
                        <a:buChar char="-"/>
                      </a:pPr>
                      <a:r>
                        <a:rPr lang="en-US" sz="1100"/>
                        <a:t>Designed to meet all needs</a:t>
                      </a:r>
                    </a:p>
                    <a:p>
                      <a:pPr marL="285750" lvl="0" indent="-285750" algn="l">
                        <a:buFont typeface="Calibri"/>
                        <a:buChar char="-"/>
                      </a:pPr>
                      <a:r>
                        <a:rPr lang="en-US" sz="1100"/>
                        <a:t>Can be adapted to meet future requirements and needs</a:t>
                      </a:r>
                    </a:p>
                    <a:p>
                      <a:pPr marL="285750" lvl="0" indent="-285750" algn="l">
                        <a:buFont typeface="Calibri"/>
                        <a:buChar char="-"/>
                      </a:pPr>
                      <a:r>
                        <a:rPr lang="en-US" sz="1100"/>
                        <a:t>Facilitates easier transition from paper-based to computerization</a:t>
                      </a:r>
                    </a:p>
                  </a:txBody>
                  <a:tcPr marL="72453" marR="72453" marT="36227" marB="36227"/>
                </a:tc>
                <a:extLst>
                  <a:ext uri="{0D108BD9-81ED-4DB2-BD59-A6C34878D82A}">
                    <a16:rowId xmlns:a16="http://schemas.microsoft.com/office/drawing/2014/main" val="3331638925"/>
                  </a:ext>
                </a:extLst>
              </a:tr>
              <a:tr h="505127">
                <a:tc>
                  <a:txBody>
                    <a:bodyPr/>
                    <a:lstStyle/>
                    <a:p>
                      <a:pPr lvl="0" algn="l">
                        <a:buNone/>
                      </a:pPr>
                      <a:r>
                        <a:rPr lang="en-US" sz="1100">
                          <a:solidFill>
                            <a:schemeClr val="bg1"/>
                          </a:solidFill>
                        </a:rPr>
                        <a:t>Additional software</a:t>
                      </a:r>
                    </a:p>
                  </a:txBody>
                  <a:tcPr marL="72453" marR="72453" marT="36227" marB="36227" anchor="ctr">
                    <a:solidFill>
                      <a:schemeClr val="accent1"/>
                    </a:solidFill>
                  </a:tcPr>
                </a:tc>
                <a:tc>
                  <a:txBody>
                    <a:bodyPr/>
                    <a:lstStyle/>
                    <a:p>
                      <a:pPr lvl="0" algn="l">
                        <a:buNone/>
                      </a:pPr>
                      <a:r>
                        <a:rPr lang="en-US" sz="1100"/>
                        <a:t>None.</a:t>
                      </a:r>
                    </a:p>
                  </a:txBody>
                  <a:tcPr marL="72453" marR="72453" marT="36227" marB="36227"/>
                </a:tc>
                <a:tc>
                  <a:txBody>
                    <a:bodyPr/>
                    <a:lstStyle/>
                    <a:p>
                      <a:pPr lvl="0" algn="l">
                        <a:buNone/>
                      </a:pPr>
                      <a:r>
                        <a:rPr lang="en-US" sz="1100"/>
                        <a:t>Uses Microsoft Azure and requires Microsoft Windows or MacOS PC.</a:t>
                      </a:r>
                    </a:p>
                  </a:txBody>
                  <a:tcPr marL="72453" marR="72453" marT="36227" marB="36227"/>
                </a:tc>
                <a:tc>
                  <a:txBody>
                    <a:bodyPr/>
                    <a:lstStyle/>
                    <a:p>
                      <a:pPr lvl="0" algn="l">
                        <a:buNone/>
                      </a:pPr>
                      <a:r>
                        <a:rPr lang="en-US" sz="1100"/>
                        <a:t>Requires Microsoft Windows and connects to a cloud database.</a:t>
                      </a:r>
                    </a:p>
                  </a:txBody>
                  <a:tcPr marL="72453" marR="72453" marT="36227" marB="36227"/>
                </a:tc>
                <a:extLst>
                  <a:ext uri="{0D108BD9-81ED-4DB2-BD59-A6C34878D82A}">
                    <a16:rowId xmlns:a16="http://schemas.microsoft.com/office/drawing/2014/main" val="917868226"/>
                  </a:ext>
                </a:extLst>
              </a:tr>
              <a:tr h="505127">
                <a:tc>
                  <a:txBody>
                    <a:bodyPr/>
                    <a:lstStyle/>
                    <a:p>
                      <a:pPr lvl="0" algn="l">
                        <a:buNone/>
                      </a:pPr>
                      <a:r>
                        <a:rPr lang="en-US" sz="1100">
                          <a:solidFill>
                            <a:schemeClr val="bg1"/>
                          </a:solidFill>
                        </a:rPr>
                        <a:t>Servers and Workstations</a:t>
                      </a:r>
                    </a:p>
                  </a:txBody>
                  <a:tcPr marL="72453" marR="72453" marT="36227" marB="36227" anchor="ctr">
                    <a:solidFill>
                      <a:schemeClr val="accent1"/>
                    </a:solidFill>
                  </a:tcPr>
                </a:tc>
                <a:tc>
                  <a:txBody>
                    <a:bodyPr/>
                    <a:lstStyle/>
                    <a:p>
                      <a:pPr lvl="0" algn="l">
                        <a:buNone/>
                      </a:pPr>
                      <a:r>
                        <a:rPr lang="en-US" sz="1100"/>
                        <a:t>None.</a:t>
                      </a:r>
                    </a:p>
                  </a:txBody>
                  <a:tcPr marL="72453" marR="72453" marT="36227" marB="36227"/>
                </a:tc>
                <a:tc>
                  <a:txBody>
                    <a:bodyPr/>
                    <a:lstStyle/>
                    <a:p>
                      <a:pPr lvl="0" algn="l">
                        <a:buNone/>
                      </a:pPr>
                      <a:r>
                        <a:rPr lang="en-US" sz="1100"/>
                        <a:t>Requires PC with entry-level performance and basic networking.</a:t>
                      </a:r>
                    </a:p>
                  </a:txBody>
                  <a:tcPr marL="72453" marR="72453" marT="36227" marB="36227"/>
                </a:tc>
                <a:tc>
                  <a:txBody>
                    <a:bodyPr/>
                    <a:lstStyle/>
                    <a:p>
                      <a:pPr lvl="0" algn="l">
                        <a:buNone/>
                      </a:pPr>
                      <a:r>
                        <a:rPr lang="en-US" sz="1100" b="0" i="0" u="none" strike="noStrike" noProof="0">
                          <a:solidFill>
                            <a:srgbClr val="000000"/>
                          </a:solidFill>
                          <a:latin typeface="Neue Haas Grotesk Text Pro"/>
                        </a:rPr>
                        <a:t>Requires PC with entry-level performance and basic networking.</a:t>
                      </a:r>
                      <a:endParaRPr lang="en-US" sz="1100"/>
                    </a:p>
                  </a:txBody>
                  <a:tcPr marL="72453" marR="72453" marT="36227" marB="36227"/>
                </a:tc>
                <a:extLst>
                  <a:ext uri="{0D108BD9-81ED-4DB2-BD59-A6C34878D82A}">
                    <a16:rowId xmlns:a16="http://schemas.microsoft.com/office/drawing/2014/main" val="3040099193"/>
                  </a:ext>
                </a:extLst>
              </a:tr>
              <a:tr h="505127">
                <a:tc>
                  <a:txBody>
                    <a:bodyPr/>
                    <a:lstStyle/>
                    <a:p>
                      <a:pPr lvl="0" algn="l">
                        <a:buNone/>
                      </a:pPr>
                      <a:r>
                        <a:rPr lang="en-US" sz="1100">
                          <a:solidFill>
                            <a:schemeClr val="bg1"/>
                          </a:solidFill>
                        </a:rPr>
                        <a:t>Software Tools Required</a:t>
                      </a:r>
                    </a:p>
                  </a:txBody>
                  <a:tcPr marL="72453" marR="72453" marT="36227" marB="36227" anchor="ctr">
                    <a:solidFill>
                      <a:schemeClr val="accent1"/>
                    </a:solidFill>
                  </a:tcPr>
                </a:tc>
                <a:tc>
                  <a:txBody>
                    <a:bodyPr/>
                    <a:lstStyle/>
                    <a:p>
                      <a:pPr lvl="0" algn="l">
                        <a:buNone/>
                      </a:pPr>
                      <a:r>
                        <a:rPr lang="en-US" sz="1100"/>
                        <a:t>None.</a:t>
                      </a:r>
                    </a:p>
                  </a:txBody>
                  <a:tcPr marL="72453" marR="72453" marT="36227" marB="36227"/>
                </a:tc>
                <a:tc>
                  <a:txBody>
                    <a:bodyPr/>
                    <a:lstStyle/>
                    <a:p>
                      <a:pPr lvl="0" algn="l">
                        <a:buNone/>
                      </a:pPr>
                      <a:r>
                        <a:rPr lang="en-US" sz="1100"/>
                        <a:t>A web browser such as Chrome or Edge.</a:t>
                      </a:r>
                    </a:p>
                  </a:txBody>
                  <a:tcPr marL="72453" marR="72453" marT="36227" marB="36227"/>
                </a:tc>
                <a:tc>
                  <a:txBody>
                    <a:bodyPr/>
                    <a:lstStyle/>
                    <a:p>
                      <a:pPr lvl="0" algn="l">
                        <a:buNone/>
                      </a:pPr>
                      <a:r>
                        <a:rPr lang="en-US" sz="1100"/>
                        <a:t>Any Microsoft Windows PC with Visual C++ and other libraries.</a:t>
                      </a:r>
                    </a:p>
                  </a:txBody>
                  <a:tcPr marL="72453" marR="72453" marT="36227" marB="36227"/>
                </a:tc>
                <a:extLst>
                  <a:ext uri="{0D108BD9-81ED-4DB2-BD59-A6C34878D82A}">
                    <a16:rowId xmlns:a16="http://schemas.microsoft.com/office/drawing/2014/main" val="2831852203"/>
                  </a:ext>
                </a:extLst>
              </a:tr>
              <a:tr h="895454">
                <a:tc>
                  <a:txBody>
                    <a:bodyPr/>
                    <a:lstStyle/>
                    <a:p>
                      <a:pPr lvl="0" algn="l">
                        <a:buNone/>
                      </a:pPr>
                      <a:r>
                        <a:rPr lang="en-US" sz="1100">
                          <a:solidFill>
                            <a:schemeClr val="bg1"/>
                          </a:solidFill>
                        </a:rPr>
                        <a:t>Data Processing Method</a:t>
                      </a:r>
                    </a:p>
                  </a:txBody>
                  <a:tcPr marL="72453" marR="72453" marT="36227" marB="36227" anchor="ctr">
                    <a:solidFill>
                      <a:schemeClr val="accent1"/>
                    </a:solidFill>
                  </a:tcPr>
                </a:tc>
                <a:tc>
                  <a:txBody>
                    <a:bodyPr/>
                    <a:lstStyle/>
                    <a:p>
                      <a:pPr lvl="0" algn="l">
                        <a:buNone/>
                      </a:pPr>
                      <a:r>
                        <a:rPr lang="en-US" sz="1100"/>
                        <a:t>Information is written on paper and stored in alphabetically-sorted cabinets for later retrieval.</a:t>
                      </a:r>
                    </a:p>
                  </a:txBody>
                  <a:tcPr marL="72453" marR="72453" marT="36227" marB="36227"/>
                </a:tc>
                <a:tc>
                  <a:txBody>
                    <a:bodyPr/>
                    <a:lstStyle/>
                    <a:p>
                      <a:pPr lvl="0" algn="l">
                        <a:buNone/>
                      </a:pPr>
                      <a:r>
                        <a:rPr lang="en-US" sz="1100"/>
                        <a:t>Data is entered into the software hosted on Microsoft Azure server and reports are outputted via printed reports.</a:t>
                      </a:r>
                    </a:p>
                  </a:txBody>
                  <a:tcPr marL="72453" marR="72453" marT="36227" marB="36227"/>
                </a:tc>
                <a:tc>
                  <a:txBody>
                    <a:bodyPr/>
                    <a:lstStyle/>
                    <a:p>
                      <a:pPr lvl="0" algn="l">
                        <a:buNone/>
                      </a:pPr>
                      <a:r>
                        <a:rPr lang="en-US" sz="1100"/>
                        <a:t>Data is entered on the PC locally and stored in a cloud database to facilitate business functionality and advanced reporting.</a:t>
                      </a:r>
                    </a:p>
                  </a:txBody>
                  <a:tcPr marL="72453" marR="72453" marT="36227" marB="36227"/>
                </a:tc>
                <a:extLst>
                  <a:ext uri="{0D108BD9-81ED-4DB2-BD59-A6C34878D82A}">
                    <a16:rowId xmlns:a16="http://schemas.microsoft.com/office/drawing/2014/main" val="749821770"/>
                  </a:ext>
                </a:extLst>
              </a:tr>
            </a:tbl>
          </a:graphicData>
        </a:graphic>
      </p:graphicFrame>
    </p:spTree>
    <p:extLst>
      <p:ext uri="{BB962C8B-B14F-4D97-AF65-F5344CB8AC3E}">
        <p14:creationId xmlns:p14="http://schemas.microsoft.com/office/powerpoint/2010/main" val="2337681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278780" y="204865"/>
            <a:ext cx="10509250" cy="1076325"/>
          </a:xfrm>
        </p:spPr>
        <p:txBody>
          <a:bodyPr anchor="ctr">
            <a:normAutofit/>
          </a:bodyPr>
          <a:lstStyle/>
          <a:p>
            <a:r>
              <a:rPr lang="en-US">
                <a:solidFill>
                  <a:schemeClr val="bg1"/>
                </a:solidFill>
              </a:rPr>
              <a:t>6. Candidate Systems Matrix</a:t>
            </a:r>
          </a:p>
        </p:txBody>
      </p:sp>
      <p:graphicFrame>
        <p:nvGraphicFramePr>
          <p:cNvPr id="4" name="Content Placeholder 3">
            <a:extLst>
              <a:ext uri="{FF2B5EF4-FFF2-40B4-BE49-F238E27FC236}">
                <a16:creationId xmlns:a16="http://schemas.microsoft.com/office/drawing/2014/main" id="{F9C4E2D6-0D1B-6496-1565-671C26D353E5}"/>
              </a:ext>
            </a:extLst>
          </p:cNvPr>
          <p:cNvGraphicFramePr>
            <a:graphicFrameLocks noGrp="1"/>
          </p:cNvGraphicFramePr>
          <p:nvPr>
            <p:ph idx="4294967295"/>
            <p:extLst>
              <p:ext uri="{D42A27DB-BD31-4B8C-83A1-F6EECF244321}">
                <p14:modId xmlns:p14="http://schemas.microsoft.com/office/powerpoint/2010/main" val="2642533851"/>
              </p:ext>
            </p:extLst>
          </p:nvPr>
        </p:nvGraphicFramePr>
        <p:xfrm>
          <a:off x="278780" y="1603452"/>
          <a:ext cx="11709205" cy="4897102"/>
        </p:xfrm>
        <a:graphic>
          <a:graphicData uri="http://schemas.openxmlformats.org/drawingml/2006/table">
            <a:tbl>
              <a:tblPr firstRow="1" bandRow="1">
                <a:tableStyleId>{5C22544A-7EE6-4342-B048-85BDC9FD1C3A}</a:tableStyleId>
              </a:tblPr>
              <a:tblGrid>
                <a:gridCol w="1955733">
                  <a:extLst>
                    <a:ext uri="{9D8B030D-6E8A-4147-A177-3AD203B41FA5}">
                      <a16:colId xmlns:a16="http://schemas.microsoft.com/office/drawing/2014/main" val="1759942993"/>
                    </a:ext>
                  </a:extLst>
                </a:gridCol>
                <a:gridCol w="1553870">
                  <a:extLst>
                    <a:ext uri="{9D8B030D-6E8A-4147-A177-3AD203B41FA5}">
                      <a16:colId xmlns:a16="http://schemas.microsoft.com/office/drawing/2014/main" val="2746952901"/>
                    </a:ext>
                  </a:extLst>
                </a:gridCol>
                <a:gridCol w="4103788">
                  <a:extLst>
                    <a:ext uri="{9D8B030D-6E8A-4147-A177-3AD203B41FA5}">
                      <a16:colId xmlns:a16="http://schemas.microsoft.com/office/drawing/2014/main" val="4106908932"/>
                    </a:ext>
                  </a:extLst>
                </a:gridCol>
                <a:gridCol w="4095814">
                  <a:extLst>
                    <a:ext uri="{9D8B030D-6E8A-4147-A177-3AD203B41FA5}">
                      <a16:colId xmlns:a16="http://schemas.microsoft.com/office/drawing/2014/main" val="135971287"/>
                    </a:ext>
                  </a:extLst>
                </a:gridCol>
              </a:tblGrid>
              <a:tr h="642243">
                <a:tc>
                  <a:txBody>
                    <a:bodyPr/>
                    <a:lstStyle/>
                    <a:p>
                      <a:pPr algn="ctr"/>
                      <a:r>
                        <a:rPr lang="en-US" sz="1600"/>
                        <a:t>Characteristics</a:t>
                      </a:r>
                    </a:p>
                  </a:txBody>
                  <a:tcPr marL="80415" marR="80415" marT="40208" marB="40208" anchor="ctr"/>
                </a:tc>
                <a:tc>
                  <a:txBody>
                    <a:bodyPr/>
                    <a:lstStyle/>
                    <a:p>
                      <a:pPr lvl="0" algn="ctr">
                        <a:buNone/>
                      </a:pPr>
                      <a:r>
                        <a:rPr lang="en-US" sz="1600"/>
                        <a:t>Candidate 1</a:t>
                      </a:r>
                    </a:p>
                    <a:p>
                      <a:pPr lvl="0" algn="ctr">
                        <a:buNone/>
                      </a:pPr>
                      <a:r>
                        <a:rPr lang="en-US" sz="1600"/>
                        <a:t>As-Is</a:t>
                      </a:r>
                    </a:p>
                  </a:txBody>
                  <a:tcPr marL="80415" marR="80415" marT="40208" marB="40208" anchor="ctr"/>
                </a:tc>
                <a:tc>
                  <a:txBody>
                    <a:bodyPr/>
                    <a:lstStyle/>
                    <a:p>
                      <a:pPr lvl="0" algn="ctr">
                        <a:buNone/>
                      </a:pPr>
                      <a:r>
                        <a:rPr lang="en-US" sz="1600"/>
                        <a:t>Candidate 2</a:t>
                      </a:r>
                    </a:p>
                    <a:p>
                      <a:pPr lvl="0" algn="ctr">
                        <a:buNone/>
                      </a:pPr>
                      <a:r>
                        <a:rPr lang="en-US" sz="1600"/>
                        <a:t>Proprietary Software Package</a:t>
                      </a:r>
                    </a:p>
                  </a:txBody>
                  <a:tcPr marL="80415" marR="80415" marT="40208" marB="40208" anchor="ctr"/>
                </a:tc>
                <a:tc>
                  <a:txBody>
                    <a:bodyPr/>
                    <a:lstStyle/>
                    <a:p>
                      <a:pPr lvl="0" algn="ctr">
                        <a:buNone/>
                      </a:pPr>
                      <a:r>
                        <a:rPr lang="en-US" sz="1600"/>
                        <a:t>Candidate 3</a:t>
                      </a:r>
                    </a:p>
                    <a:p>
                      <a:pPr lvl="0" algn="ctr">
                        <a:buNone/>
                      </a:pPr>
                      <a:r>
                        <a:rPr lang="en-US" sz="1600"/>
                        <a:t>Custom-Designed Solution</a:t>
                      </a:r>
                    </a:p>
                  </a:txBody>
                  <a:tcPr marL="80415" marR="80415" marT="40208" marB="40208" anchor="ctr"/>
                </a:tc>
                <a:extLst>
                  <a:ext uri="{0D108BD9-81ED-4DB2-BD59-A6C34878D82A}">
                    <a16:rowId xmlns:a16="http://schemas.microsoft.com/office/drawing/2014/main" val="3696027886"/>
                  </a:ext>
                </a:extLst>
              </a:tr>
              <a:tr h="1541383">
                <a:tc>
                  <a:txBody>
                    <a:bodyPr/>
                    <a:lstStyle/>
                    <a:p>
                      <a:pPr lvl="0" algn="l">
                        <a:buNone/>
                      </a:pPr>
                      <a:r>
                        <a:rPr lang="en-US" sz="1200">
                          <a:solidFill>
                            <a:schemeClr val="bg1"/>
                          </a:solidFill>
                        </a:rPr>
                        <a:t>Application Software</a:t>
                      </a:r>
                    </a:p>
                  </a:txBody>
                  <a:tcPr marL="80415" marR="80415" marT="40208" marB="40208" anchor="ctr">
                    <a:solidFill>
                      <a:schemeClr val="accent1"/>
                    </a:solidFill>
                  </a:tcPr>
                </a:tc>
                <a:tc>
                  <a:txBody>
                    <a:bodyPr/>
                    <a:lstStyle/>
                    <a:p>
                      <a:pPr lvl="0" algn="l">
                        <a:buNone/>
                      </a:pPr>
                      <a:r>
                        <a:rPr lang="en-US" sz="1200"/>
                        <a:t>None.</a:t>
                      </a:r>
                    </a:p>
                  </a:txBody>
                  <a:tcPr marL="80415" marR="80415" marT="40208" marB="40208"/>
                </a:tc>
                <a:tc>
                  <a:txBody>
                    <a:bodyPr/>
                    <a:lstStyle/>
                    <a:p>
                      <a:pPr lvl="0" algn="l">
                        <a:buNone/>
                      </a:pPr>
                      <a:r>
                        <a:rPr lang="en-US" sz="1200"/>
                        <a:t>Purchased as a white-label software package to be used.</a:t>
                      </a:r>
                    </a:p>
                  </a:txBody>
                  <a:tcPr marL="80415" marR="80415" marT="40208" marB="40208"/>
                </a:tc>
                <a:tc>
                  <a:txBody>
                    <a:bodyPr/>
                    <a:lstStyle/>
                    <a:p>
                      <a:pPr lvl="0" algn="l">
                        <a:buNone/>
                      </a:pPr>
                      <a:r>
                        <a:rPr lang="en-US" sz="1200"/>
                        <a:t>Workstation PC should have Microsoft Windows already installed. Microsoft Visual Studio and related software must be purchased. Database software is included.</a:t>
                      </a:r>
                    </a:p>
                    <a:p>
                      <a:pPr lvl="0" algn="l">
                        <a:buNone/>
                      </a:pPr>
                      <a:r>
                        <a:rPr lang="en-US" sz="1200"/>
                        <a:t>The custom solution will provide functionality for all requirements and processes and will be built from the ground-up by the developers.</a:t>
                      </a:r>
                    </a:p>
                  </a:txBody>
                  <a:tcPr marL="80415" marR="80415" marT="40208" marB="40208"/>
                </a:tc>
                <a:extLst>
                  <a:ext uri="{0D108BD9-81ED-4DB2-BD59-A6C34878D82A}">
                    <a16:rowId xmlns:a16="http://schemas.microsoft.com/office/drawing/2014/main" val="1725845377"/>
                  </a:ext>
                </a:extLst>
              </a:tr>
              <a:tr h="931253">
                <a:tc>
                  <a:txBody>
                    <a:bodyPr/>
                    <a:lstStyle/>
                    <a:p>
                      <a:pPr lvl="0" algn="l">
                        <a:buNone/>
                      </a:pPr>
                      <a:r>
                        <a:rPr lang="en-US" sz="1200">
                          <a:solidFill>
                            <a:schemeClr val="bg1"/>
                          </a:solidFill>
                        </a:rPr>
                        <a:t>Output Devices and Implications</a:t>
                      </a:r>
                    </a:p>
                  </a:txBody>
                  <a:tcPr marL="80415" marR="80415" marT="40208" marB="40208" anchor="ctr">
                    <a:solidFill>
                      <a:schemeClr val="accent1"/>
                    </a:solidFill>
                  </a:tcPr>
                </a:tc>
                <a:tc>
                  <a:txBody>
                    <a:bodyPr/>
                    <a:lstStyle/>
                    <a:p>
                      <a:pPr marL="0" lvl="0" indent="0" algn="l">
                        <a:buNone/>
                      </a:pPr>
                      <a:r>
                        <a:rPr lang="en-US" sz="1200"/>
                        <a:t>None.</a:t>
                      </a:r>
                    </a:p>
                  </a:txBody>
                  <a:tcPr marL="80415" marR="80415" marT="40208" marB="40208"/>
                </a:tc>
                <a:tc>
                  <a:txBody>
                    <a:bodyPr/>
                    <a:lstStyle/>
                    <a:p>
                      <a:pPr marL="0" lvl="0" indent="0" algn="l">
                        <a:buNone/>
                      </a:pPr>
                      <a:r>
                        <a:rPr lang="en-US" sz="1200"/>
                        <a:t>Outputs are displayed in the web browser window and may be printed too.</a:t>
                      </a:r>
                    </a:p>
                  </a:txBody>
                  <a:tcPr marL="80415" marR="80415" marT="40208" marB="40208"/>
                </a:tc>
                <a:tc>
                  <a:txBody>
                    <a:bodyPr/>
                    <a:lstStyle/>
                    <a:p>
                      <a:pPr marL="0" lvl="0" indent="0" algn="l">
                        <a:buNone/>
                      </a:pPr>
                      <a:r>
                        <a:rPr lang="en-US" sz="1200"/>
                        <a:t>Outputs such as reports are displayed on the application window and can be customized specifically to meet requirements and printed as well.</a:t>
                      </a:r>
                    </a:p>
                  </a:txBody>
                  <a:tcPr marL="80415" marR="80415" marT="40208" marB="40208"/>
                </a:tc>
                <a:extLst>
                  <a:ext uri="{0D108BD9-81ED-4DB2-BD59-A6C34878D82A}">
                    <a16:rowId xmlns:a16="http://schemas.microsoft.com/office/drawing/2014/main" val="3331638925"/>
                  </a:ext>
                </a:extLst>
              </a:tr>
              <a:tr h="529850">
                <a:tc>
                  <a:txBody>
                    <a:bodyPr/>
                    <a:lstStyle/>
                    <a:p>
                      <a:pPr lvl="0" algn="l">
                        <a:buNone/>
                      </a:pPr>
                      <a:r>
                        <a:rPr lang="en-US" sz="1200">
                          <a:solidFill>
                            <a:schemeClr val="bg1"/>
                          </a:solidFill>
                        </a:rPr>
                        <a:t>Input Devices and Implications</a:t>
                      </a:r>
                    </a:p>
                  </a:txBody>
                  <a:tcPr marL="80415" marR="80415" marT="40208" marB="40208" anchor="ctr">
                    <a:solidFill>
                      <a:schemeClr val="accent1"/>
                    </a:solidFill>
                  </a:tcPr>
                </a:tc>
                <a:tc>
                  <a:txBody>
                    <a:bodyPr/>
                    <a:lstStyle/>
                    <a:p>
                      <a:pPr lvl="0" algn="l">
                        <a:buNone/>
                      </a:pPr>
                      <a:r>
                        <a:rPr lang="en-US" sz="1200"/>
                        <a:t>None.</a:t>
                      </a:r>
                    </a:p>
                  </a:txBody>
                  <a:tcPr marL="80415" marR="80415" marT="40208" marB="40208"/>
                </a:tc>
                <a:tc>
                  <a:txBody>
                    <a:bodyPr/>
                    <a:lstStyle/>
                    <a:p>
                      <a:pPr lvl="0" algn="l">
                        <a:buNone/>
                      </a:pPr>
                      <a:r>
                        <a:rPr lang="en-US" sz="1200"/>
                        <a:t>Inputs are taken from the keyboard and mouse.</a:t>
                      </a:r>
                    </a:p>
                  </a:txBody>
                  <a:tcPr marL="80415" marR="80415" marT="40208" marB="40208"/>
                </a:tc>
                <a:tc>
                  <a:txBody>
                    <a:bodyPr/>
                    <a:lstStyle/>
                    <a:p>
                      <a:pPr lvl="0" algn="l">
                        <a:buNone/>
                      </a:pPr>
                      <a:r>
                        <a:rPr lang="en-US" sz="1200"/>
                        <a:t>Inputs are taken from the keyboard and mouse as well as the scanner device.</a:t>
                      </a:r>
                    </a:p>
                  </a:txBody>
                  <a:tcPr marL="80415" marR="80415" marT="40208" marB="40208"/>
                </a:tc>
                <a:extLst>
                  <a:ext uri="{0D108BD9-81ED-4DB2-BD59-A6C34878D82A}">
                    <a16:rowId xmlns:a16="http://schemas.microsoft.com/office/drawing/2014/main" val="917868226"/>
                  </a:ext>
                </a:extLst>
              </a:tr>
              <a:tr h="722523">
                <a:tc>
                  <a:txBody>
                    <a:bodyPr/>
                    <a:lstStyle/>
                    <a:p>
                      <a:pPr lvl="0" algn="l">
                        <a:buNone/>
                      </a:pPr>
                      <a:r>
                        <a:rPr lang="en-US" sz="1200">
                          <a:solidFill>
                            <a:schemeClr val="bg1"/>
                          </a:solidFill>
                        </a:rPr>
                        <a:t>Storage Devices and Implications</a:t>
                      </a:r>
                    </a:p>
                  </a:txBody>
                  <a:tcPr marL="80415" marR="80415" marT="40208" marB="40208" anchor="ctr">
                    <a:solidFill>
                      <a:schemeClr val="accent1"/>
                    </a:solidFill>
                  </a:tcPr>
                </a:tc>
                <a:tc>
                  <a:txBody>
                    <a:bodyPr/>
                    <a:lstStyle/>
                    <a:p>
                      <a:pPr lvl="0" algn="l">
                        <a:buNone/>
                      </a:pPr>
                      <a:r>
                        <a:rPr lang="en-US" sz="1200"/>
                        <a:t>None.</a:t>
                      </a:r>
                    </a:p>
                  </a:txBody>
                  <a:tcPr marL="80415" marR="80415" marT="40208" marB="40208"/>
                </a:tc>
                <a:tc>
                  <a:txBody>
                    <a:bodyPr/>
                    <a:lstStyle/>
                    <a:p>
                      <a:pPr lvl="0" algn="l">
                        <a:buNone/>
                      </a:pPr>
                      <a:r>
                        <a:rPr lang="en-US" sz="1200"/>
                        <a:t>Data is stored on the server, and doesn't require physical, local hardware. Data is backed-up to the cloud.</a:t>
                      </a:r>
                    </a:p>
                  </a:txBody>
                  <a:tcPr marL="80415" marR="80415" marT="40208" marB="40208"/>
                </a:tc>
                <a:tc>
                  <a:txBody>
                    <a:bodyPr/>
                    <a:lstStyle/>
                    <a:p>
                      <a:pPr lvl="0" algn="l">
                        <a:buNone/>
                      </a:pPr>
                      <a:r>
                        <a:rPr lang="en-US" sz="1200"/>
                        <a:t>Application accessed via a local PC connecting to a cloud-based database.</a:t>
                      </a:r>
                    </a:p>
                  </a:txBody>
                  <a:tcPr marL="80415" marR="80415" marT="40208" marB="40208"/>
                </a:tc>
                <a:extLst>
                  <a:ext uri="{0D108BD9-81ED-4DB2-BD59-A6C34878D82A}">
                    <a16:rowId xmlns:a16="http://schemas.microsoft.com/office/drawing/2014/main" val="3040099193"/>
                  </a:ext>
                </a:extLst>
              </a:tr>
              <a:tr h="529850">
                <a:tc>
                  <a:txBody>
                    <a:bodyPr/>
                    <a:lstStyle/>
                    <a:p>
                      <a:pPr lvl="0" algn="l">
                        <a:buNone/>
                      </a:pPr>
                      <a:r>
                        <a:rPr lang="en-US" sz="1200">
                          <a:solidFill>
                            <a:schemeClr val="bg1"/>
                          </a:solidFill>
                        </a:rPr>
                        <a:t>Output Software</a:t>
                      </a:r>
                    </a:p>
                  </a:txBody>
                  <a:tcPr marL="80415" marR="80415" marT="40208" marB="40208" anchor="ctr">
                    <a:solidFill>
                      <a:schemeClr val="accent1"/>
                    </a:solidFill>
                  </a:tcPr>
                </a:tc>
                <a:tc>
                  <a:txBody>
                    <a:bodyPr/>
                    <a:lstStyle/>
                    <a:p>
                      <a:pPr lvl="0" algn="l">
                        <a:buNone/>
                      </a:pPr>
                      <a:r>
                        <a:rPr lang="en-US" sz="1200"/>
                        <a:t>None.</a:t>
                      </a:r>
                    </a:p>
                  </a:txBody>
                  <a:tcPr marL="80415" marR="80415" marT="40208" marB="40208"/>
                </a:tc>
                <a:tc>
                  <a:txBody>
                    <a:bodyPr/>
                    <a:lstStyle/>
                    <a:p>
                      <a:pPr lvl="0" algn="l">
                        <a:buNone/>
                      </a:pPr>
                      <a:r>
                        <a:rPr lang="en-US" sz="1200"/>
                        <a:t>Adobe Acrobat to display PDF reports.</a:t>
                      </a:r>
                    </a:p>
                  </a:txBody>
                  <a:tcPr marL="80415" marR="80415" marT="40208" marB="40208"/>
                </a:tc>
                <a:tc>
                  <a:txBody>
                    <a:bodyPr/>
                    <a:lstStyle/>
                    <a:p>
                      <a:pPr lvl="0" algn="l">
                        <a:buNone/>
                      </a:pPr>
                      <a:r>
                        <a:rPr lang="en-US" sz="1200"/>
                        <a:t>Reports are displayed in the software itself and can be linked with other software.</a:t>
                      </a:r>
                    </a:p>
                  </a:txBody>
                  <a:tcPr marL="80415" marR="80415" marT="40208" marB="40208"/>
                </a:tc>
                <a:extLst>
                  <a:ext uri="{0D108BD9-81ED-4DB2-BD59-A6C34878D82A}">
                    <a16:rowId xmlns:a16="http://schemas.microsoft.com/office/drawing/2014/main" val="2831852203"/>
                  </a:ext>
                </a:extLst>
              </a:tr>
            </a:tbl>
          </a:graphicData>
        </a:graphic>
      </p:graphicFrame>
    </p:spTree>
    <p:extLst>
      <p:ext uri="{BB962C8B-B14F-4D97-AF65-F5344CB8AC3E}">
        <p14:creationId xmlns:p14="http://schemas.microsoft.com/office/powerpoint/2010/main" val="402061528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816014" y="614324"/>
            <a:ext cx="10167937" cy="1179513"/>
          </a:xfrm>
        </p:spPr>
        <p:txBody>
          <a:bodyPr>
            <a:normAutofit/>
          </a:bodyPr>
          <a:lstStyle/>
          <a:p>
            <a:r>
              <a:rPr lang="en-US" sz="3200">
                <a:solidFill>
                  <a:schemeClr val="bg1"/>
                </a:solidFill>
              </a:rPr>
              <a:t>7. Feasibility Analysis Matrix</a:t>
            </a:r>
          </a:p>
        </p:txBody>
      </p:sp>
      <p:graphicFrame>
        <p:nvGraphicFramePr>
          <p:cNvPr id="7" name="Content Placeholder 3">
            <a:extLst>
              <a:ext uri="{FF2B5EF4-FFF2-40B4-BE49-F238E27FC236}">
                <a16:creationId xmlns:a16="http://schemas.microsoft.com/office/drawing/2014/main" id="{59488E2E-2137-DF32-2480-4D69472B1F14}"/>
              </a:ext>
            </a:extLst>
          </p:cNvPr>
          <p:cNvGraphicFramePr>
            <a:graphicFrameLocks/>
          </p:cNvGraphicFramePr>
          <p:nvPr>
            <p:extLst>
              <p:ext uri="{D42A27DB-BD31-4B8C-83A1-F6EECF244321}">
                <p14:modId xmlns:p14="http://schemas.microsoft.com/office/powerpoint/2010/main" val="3123565120"/>
              </p:ext>
            </p:extLst>
          </p:nvPr>
        </p:nvGraphicFramePr>
        <p:xfrm>
          <a:off x="818029" y="2482988"/>
          <a:ext cx="10817873" cy="3779520"/>
        </p:xfrm>
        <a:graphic>
          <a:graphicData uri="http://schemas.openxmlformats.org/drawingml/2006/table">
            <a:tbl>
              <a:tblPr firstRow="1" bandRow="1">
                <a:tableStyleId>{5C22544A-7EE6-4342-B048-85BDC9FD1C3A}</a:tableStyleId>
              </a:tblPr>
              <a:tblGrid>
                <a:gridCol w="1916203">
                  <a:extLst>
                    <a:ext uri="{9D8B030D-6E8A-4147-A177-3AD203B41FA5}">
                      <a16:colId xmlns:a16="http://schemas.microsoft.com/office/drawing/2014/main" val="1759942993"/>
                    </a:ext>
                  </a:extLst>
                </a:gridCol>
                <a:gridCol w="571500">
                  <a:extLst>
                    <a:ext uri="{9D8B030D-6E8A-4147-A177-3AD203B41FA5}">
                      <a16:colId xmlns:a16="http://schemas.microsoft.com/office/drawing/2014/main" val="1804556411"/>
                    </a:ext>
                  </a:extLst>
                </a:gridCol>
                <a:gridCol w="2739700">
                  <a:extLst>
                    <a:ext uri="{9D8B030D-6E8A-4147-A177-3AD203B41FA5}">
                      <a16:colId xmlns:a16="http://schemas.microsoft.com/office/drawing/2014/main" val="2746952901"/>
                    </a:ext>
                  </a:extLst>
                </a:gridCol>
                <a:gridCol w="2756647">
                  <a:extLst>
                    <a:ext uri="{9D8B030D-6E8A-4147-A177-3AD203B41FA5}">
                      <a16:colId xmlns:a16="http://schemas.microsoft.com/office/drawing/2014/main" val="4106908932"/>
                    </a:ext>
                  </a:extLst>
                </a:gridCol>
                <a:gridCol w="2833823">
                  <a:extLst>
                    <a:ext uri="{9D8B030D-6E8A-4147-A177-3AD203B41FA5}">
                      <a16:colId xmlns:a16="http://schemas.microsoft.com/office/drawing/2014/main" val="135971287"/>
                    </a:ext>
                  </a:extLst>
                </a:gridCol>
              </a:tblGrid>
              <a:tr h="560839">
                <a:tc>
                  <a:txBody>
                    <a:bodyPr/>
                    <a:lstStyle/>
                    <a:p>
                      <a:pPr algn="ctr"/>
                      <a:r>
                        <a:rPr lang="en-US"/>
                        <a:t>Description</a:t>
                      </a:r>
                    </a:p>
                  </a:txBody>
                  <a:tcPr anchor="ctr"/>
                </a:tc>
                <a:tc>
                  <a:txBody>
                    <a:bodyPr/>
                    <a:lstStyle/>
                    <a:p>
                      <a:pPr lvl="0" algn="ctr">
                        <a:buNone/>
                      </a:pPr>
                      <a:r>
                        <a:rPr lang="en-US"/>
                        <a:t>Wt.</a:t>
                      </a:r>
                    </a:p>
                  </a:txBody>
                  <a:tcPr anchor="ctr"/>
                </a:tc>
                <a:tc>
                  <a:txBody>
                    <a:bodyPr/>
                    <a:lstStyle/>
                    <a:p>
                      <a:pPr lvl="0" algn="ctr">
                        <a:buNone/>
                      </a:pPr>
                      <a:r>
                        <a:rPr lang="en-US"/>
                        <a:t>Candidate 1</a:t>
                      </a:r>
                    </a:p>
                    <a:p>
                      <a:pPr lvl="0" algn="ctr">
                        <a:buNone/>
                      </a:pPr>
                      <a:r>
                        <a:rPr lang="en-US"/>
                        <a:t>As-Is</a:t>
                      </a:r>
                    </a:p>
                  </a:txBody>
                  <a:tcPr anchor="ctr"/>
                </a:tc>
                <a:tc>
                  <a:txBody>
                    <a:bodyPr/>
                    <a:lstStyle/>
                    <a:p>
                      <a:pPr lvl="0" algn="ctr">
                        <a:buNone/>
                      </a:pPr>
                      <a:r>
                        <a:rPr lang="en-US"/>
                        <a:t>Candidate 2</a:t>
                      </a:r>
                    </a:p>
                    <a:p>
                      <a:pPr lvl="0" algn="ctr">
                        <a:buNone/>
                      </a:pPr>
                      <a:r>
                        <a:rPr lang="en-US"/>
                        <a:t>Proprietary Software Package</a:t>
                      </a:r>
                    </a:p>
                  </a:txBody>
                  <a:tcPr anchor="ctr"/>
                </a:tc>
                <a:tc>
                  <a:txBody>
                    <a:bodyPr/>
                    <a:lstStyle/>
                    <a:p>
                      <a:pPr lvl="0" algn="ctr">
                        <a:buNone/>
                      </a:pPr>
                      <a:r>
                        <a:rPr lang="en-US"/>
                        <a:t>Candidate 3</a:t>
                      </a:r>
                    </a:p>
                    <a:p>
                      <a:pPr lvl="0" algn="ctr">
                        <a:buNone/>
                      </a:pPr>
                      <a:r>
                        <a:rPr lang="en-US"/>
                        <a:t>Custom-Designed Solution</a:t>
                      </a:r>
                    </a:p>
                  </a:txBody>
                  <a:tcPr anchor="ctr"/>
                </a:tc>
                <a:extLst>
                  <a:ext uri="{0D108BD9-81ED-4DB2-BD59-A6C34878D82A}">
                    <a16:rowId xmlns:a16="http://schemas.microsoft.com/office/drawing/2014/main" val="3696027886"/>
                  </a:ext>
                </a:extLst>
              </a:tr>
              <a:tr h="1254879">
                <a:tc>
                  <a:txBody>
                    <a:bodyPr/>
                    <a:lstStyle/>
                    <a:p>
                      <a:pPr lvl="0" algn="l">
                        <a:buNone/>
                      </a:pPr>
                      <a:r>
                        <a:rPr lang="en-US" sz="1400">
                          <a:solidFill>
                            <a:schemeClr val="bg1"/>
                          </a:solidFill>
                        </a:rPr>
                        <a:t>Technical feasibility</a:t>
                      </a:r>
                    </a:p>
                  </a:txBody>
                  <a:tcPr anchor="ctr">
                    <a:solidFill>
                      <a:schemeClr val="accent1"/>
                    </a:solidFill>
                  </a:tcPr>
                </a:tc>
                <a:tc>
                  <a:txBody>
                    <a:bodyPr/>
                    <a:lstStyle/>
                    <a:p>
                      <a:pPr lvl="0" algn="l">
                        <a:buNone/>
                      </a:pPr>
                      <a:r>
                        <a:rPr lang="en-US" sz="1400" b="1"/>
                        <a:t>20</a:t>
                      </a:r>
                    </a:p>
                  </a:txBody>
                  <a:tcPr/>
                </a:tc>
                <a:tc>
                  <a:txBody>
                    <a:bodyPr/>
                    <a:lstStyle/>
                    <a:p>
                      <a:pPr lvl="0" algn="l">
                        <a:buNone/>
                      </a:pPr>
                      <a:endParaRPr lang="en-US" sz="1400"/>
                    </a:p>
                    <a:p>
                      <a:pPr lvl="0" algn="l">
                        <a:buNone/>
                      </a:pPr>
                      <a:endParaRPr lang="en-US" sz="1400"/>
                    </a:p>
                    <a:p>
                      <a:pPr lvl="0" algn="l">
                        <a:buNone/>
                      </a:pPr>
                      <a:r>
                        <a:rPr lang="en-US" sz="1400" b="0" i="0" u="none" strike="noStrike" noProof="0">
                          <a:latin typeface="Neue Haas Grotesk Text Pro"/>
                        </a:rPr>
                        <a:t>This candidate can be used, but it cannot be changed by the project team.</a:t>
                      </a:r>
                      <a:endParaRPr lang="en-US"/>
                    </a:p>
                    <a:p>
                      <a:pPr lvl="0" algn="l">
                        <a:buNone/>
                      </a:pPr>
                      <a:endParaRPr lang="en-US" sz="1400"/>
                    </a:p>
                    <a:p>
                      <a:pPr lvl="0" algn="l">
                        <a:buNone/>
                      </a:pPr>
                      <a:endParaRPr lang="en-US" sz="1400"/>
                    </a:p>
                    <a:p>
                      <a:pPr lvl="0" algn="l">
                        <a:buNone/>
                      </a:pPr>
                      <a:endParaRPr lang="en-US" sz="1400"/>
                    </a:p>
                    <a:p>
                      <a:pPr lvl="0" algn="l">
                        <a:buNone/>
                      </a:pPr>
                      <a:endParaRPr lang="en-US" sz="1400"/>
                    </a:p>
                    <a:p>
                      <a:pPr lvl="0" algn="l">
                        <a:buNone/>
                      </a:pPr>
                      <a:endParaRPr lang="en-US" sz="1400"/>
                    </a:p>
                    <a:p>
                      <a:pPr lvl="0" algn="l">
                        <a:buNone/>
                      </a:pPr>
                      <a:endParaRPr lang="en-US" sz="1400"/>
                    </a:p>
                    <a:p>
                      <a:pPr lvl="0" algn="l">
                        <a:buNone/>
                      </a:pPr>
                      <a:endParaRPr lang="en-US" sz="1400" b="1"/>
                    </a:p>
                    <a:p>
                      <a:pPr lvl="0" algn="l">
                        <a:buNone/>
                      </a:pPr>
                      <a:r>
                        <a:rPr lang="en-US" sz="1400" b="1"/>
                        <a:t>Score: 0</a:t>
                      </a:r>
                      <a:endParaRPr lang="en-US" b="1"/>
                    </a:p>
                  </a:txBody>
                  <a:tcPr/>
                </a:tc>
                <a:tc>
                  <a:txBody>
                    <a:bodyPr/>
                    <a:lstStyle/>
                    <a:p>
                      <a:pPr lvl="0" algn="l">
                        <a:buNone/>
                      </a:pPr>
                      <a:endParaRPr lang="en-US" sz="1400"/>
                    </a:p>
                    <a:p>
                      <a:pPr lvl="0" algn="l">
                        <a:buNone/>
                      </a:pPr>
                      <a:endParaRPr lang="en-US" sz="1400"/>
                    </a:p>
                    <a:p>
                      <a:pPr lvl="0" algn="l">
                        <a:buNone/>
                      </a:pPr>
                      <a:r>
                        <a:rPr lang="en-US" sz="1400"/>
                        <a:t>This candidate can be implemented but the project team have not had extensive training with the software and will not be able to efficiently maintain or repair the system. </a:t>
                      </a:r>
                    </a:p>
                    <a:p>
                      <a:pPr lvl="0" algn="l">
                        <a:buNone/>
                      </a:pPr>
                      <a:endParaRPr lang="en-US" sz="1400"/>
                    </a:p>
                    <a:p>
                      <a:pPr lvl="0" algn="l">
                        <a:buNone/>
                      </a:pPr>
                      <a:endParaRPr lang="en-US" sz="1400" b="0"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45</a:t>
                      </a:r>
                      <a:endParaRPr lang="en-US" b="1"/>
                    </a:p>
                  </a:txBody>
                  <a:tcPr/>
                </a:tc>
                <a:tc>
                  <a:txBody>
                    <a:bodyPr/>
                    <a:lstStyle/>
                    <a:p>
                      <a:pPr lvl="0" algn="l">
                        <a:buNone/>
                      </a:pPr>
                      <a:endParaRPr lang="en-US" sz="1400"/>
                    </a:p>
                    <a:p>
                      <a:pPr lvl="0" algn="l">
                        <a:buNone/>
                      </a:pPr>
                      <a:endParaRPr lang="en-US" sz="1400"/>
                    </a:p>
                    <a:p>
                      <a:pPr lvl="0" algn="l">
                        <a:buNone/>
                      </a:pPr>
                      <a:r>
                        <a:rPr lang="en-US" sz="1400" b="0" i="0" u="none" strike="noStrike" noProof="0">
                          <a:latin typeface="Neue Haas Grotesk Text Pro"/>
                        </a:rPr>
                        <a:t>This candidate will be programmed in a language and database software that is well-known by the project team. The project team’s members have the required knowledge to develop and maintain the system.</a:t>
                      </a:r>
                      <a:endParaRPr lang="en-US"/>
                    </a:p>
                    <a:p>
                      <a:pPr lvl="0" algn="l">
                        <a:buNone/>
                      </a:pPr>
                      <a:endParaRPr lang="en-US" sz="1400"/>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90</a:t>
                      </a:r>
                      <a:endParaRPr lang="en-US"/>
                    </a:p>
                  </a:txBody>
                  <a:tcPr/>
                </a:tc>
                <a:extLst>
                  <a:ext uri="{0D108BD9-81ED-4DB2-BD59-A6C34878D82A}">
                    <a16:rowId xmlns:a16="http://schemas.microsoft.com/office/drawing/2014/main" val="1725845377"/>
                  </a:ext>
                </a:extLst>
              </a:tr>
            </a:tbl>
          </a:graphicData>
        </a:graphic>
      </p:graphicFrame>
    </p:spTree>
    <p:extLst>
      <p:ext uri="{BB962C8B-B14F-4D97-AF65-F5344CB8AC3E}">
        <p14:creationId xmlns:p14="http://schemas.microsoft.com/office/powerpoint/2010/main" val="75430103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694027" y="445366"/>
            <a:ext cx="10167937" cy="1179513"/>
          </a:xfrm>
        </p:spPr>
        <p:txBody>
          <a:bodyPr>
            <a:normAutofit/>
          </a:bodyPr>
          <a:lstStyle/>
          <a:p>
            <a:r>
              <a:rPr lang="en-US" sz="3200">
                <a:solidFill>
                  <a:schemeClr val="bg1"/>
                </a:solidFill>
              </a:rPr>
              <a:t>7. Feasibility Analysis Matrix</a:t>
            </a:r>
          </a:p>
        </p:txBody>
      </p:sp>
      <p:graphicFrame>
        <p:nvGraphicFramePr>
          <p:cNvPr id="7" name="Content Placeholder 3">
            <a:extLst>
              <a:ext uri="{FF2B5EF4-FFF2-40B4-BE49-F238E27FC236}">
                <a16:creationId xmlns:a16="http://schemas.microsoft.com/office/drawing/2014/main" id="{59488E2E-2137-DF32-2480-4D69472B1F14}"/>
              </a:ext>
            </a:extLst>
          </p:cNvPr>
          <p:cNvGraphicFramePr>
            <a:graphicFrameLocks/>
          </p:cNvGraphicFramePr>
          <p:nvPr>
            <p:extLst>
              <p:ext uri="{D42A27DB-BD31-4B8C-83A1-F6EECF244321}">
                <p14:modId xmlns:p14="http://schemas.microsoft.com/office/powerpoint/2010/main" val="2708686355"/>
              </p:ext>
            </p:extLst>
          </p:nvPr>
        </p:nvGraphicFramePr>
        <p:xfrm>
          <a:off x="694764" y="2034753"/>
          <a:ext cx="10817869" cy="4632960"/>
        </p:xfrm>
        <a:graphic>
          <a:graphicData uri="http://schemas.openxmlformats.org/drawingml/2006/table">
            <a:tbl>
              <a:tblPr firstRow="1" bandRow="1">
                <a:tableStyleId>{5C22544A-7EE6-4342-B048-85BDC9FD1C3A}</a:tableStyleId>
              </a:tblPr>
              <a:tblGrid>
                <a:gridCol w="1479176">
                  <a:extLst>
                    <a:ext uri="{9D8B030D-6E8A-4147-A177-3AD203B41FA5}">
                      <a16:colId xmlns:a16="http://schemas.microsoft.com/office/drawing/2014/main" val="1759942993"/>
                    </a:ext>
                  </a:extLst>
                </a:gridCol>
                <a:gridCol w="851646">
                  <a:extLst>
                    <a:ext uri="{9D8B030D-6E8A-4147-A177-3AD203B41FA5}">
                      <a16:colId xmlns:a16="http://schemas.microsoft.com/office/drawing/2014/main" val="1804556411"/>
                    </a:ext>
                  </a:extLst>
                </a:gridCol>
                <a:gridCol w="2969558">
                  <a:extLst>
                    <a:ext uri="{9D8B030D-6E8A-4147-A177-3AD203B41FA5}">
                      <a16:colId xmlns:a16="http://schemas.microsoft.com/office/drawing/2014/main" val="2746952901"/>
                    </a:ext>
                  </a:extLst>
                </a:gridCol>
                <a:gridCol w="2738806">
                  <a:extLst>
                    <a:ext uri="{9D8B030D-6E8A-4147-A177-3AD203B41FA5}">
                      <a16:colId xmlns:a16="http://schemas.microsoft.com/office/drawing/2014/main" val="4106908932"/>
                    </a:ext>
                  </a:extLst>
                </a:gridCol>
                <a:gridCol w="2778683">
                  <a:extLst>
                    <a:ext uri="{9D8B030D-6E8A-4147-A177-3AD203B41FA5}">
                      <a16:colId xmlns:a16="http://schemas.microsoft.com/office/drawing/2014/main" val="135971287"/>
                    </a:ext>
                  </a:extLst>
                </a:gridCol>
              </a:tblGrid>
              <a:tr h="560839">
                <a:tc>
                  <a:txBody>
                    <a:bodyPr/>
                    <a:lstStyle/>
                    <a:p>
                      <a:pPr lvl="0" algn="ctr">
                        <a:buNone/>
                      </a:pPr>
                      <a:r>
                        <a:rPr lang="en-US" sz="1800" b="1" i="0" u="none" strike="noStrike" noProof="0">
                          <a:solidFill>
                            <a:srgbClr val="FFFFFF"/>
                          </a:solidFill>
                          <a:latin typeface="Neue Haas Grotesk Text Pro"/>
                        </a:rPr>
                        <a:t>Description</a:t>
                      </a:r>
                      <a:endParaRPr lang="en-US"/>
                    </a:p>
                  </a:txBody>
                  <a:tcPr anchor="ctr"/>
                </a:tc>
                <a:tc>
                  <a:txBody>
                    <a:bodyPr/>
                    <a:lstStyle/>
                    <a:p>
                      <a:pPr lvl="0" algn="ctr">
                        <a:buNone/>
                      </a:pPr>
                      <a:r>
                        <a:rPr lang="en-US"/>
                        <a:t>Wt.</a:t>
                      </a:r>
                    </a:p>
                  </a:txBody>
                  <a:tcPr anchor="ctr"/>
                </a:tc>
                <a:tc>
                  <a:txBody>
                    <a:bodyPr/>
                    <a:lstStyle/>
                    <a:p>
                      <a:pPr lvl="0" algn="ctr">
                        <a:buNone/>
                      </a:pPr>
                      <a:r>
                        <a:rPr lang="en-US"/>
                        <a:t>Candidate 1</a:t>
                      </a:r>
                    </a:p>
                    <a:p>
                      <a:pPr lvl="0" algn="ctr">
                        <a:buNone/>
                      </a:pPr>
                      <a:r>
                        <a:rPr lang="en-US"/>
                        <a:t>As-Is</a:t>
                      </a:r>
                    </a:p>
                  </a:txBody>
                  <a:tcPr anchor="ctr"/>
                </a:tc>
                <a:tc>
                  <a:txBody>
                    <a:bodyPr/>
                    <a:lstStyle/>
                    <a:p>
                      <a:pPr lvl="0" algn="ctr">
                        <a:buNone/>
                      </a:pPr>
                      <a:r>
                        <a:rPr lang="en-US"/>
                        <a:t>Candidate 2</a:t>
                      </a:r>
                    </a:p>
                    <a:p>
                      <a:pPr lvl="0" algn="ctr">
                        <a:buNone/>
                      </a:pPr>
                      <a:r>
                        <a:rPr lang="en-US"/>
                        <a:t>Proprietary Software Package</a:t>
                      </a:r>
                    </a:p>
                  </a:txBody>
                  <a:tcPr anchor="ctr"/>
                </a:tc>
                <a:tc>
                  <a:txBody>
                    <a:bodyPr/>
                    <a:lstStyle/>
                    <a:p>
                      <a:pPr lvl="0" algn="ctr">
                        <a:buNone/>
                      </a:pPr>
                      <a:r>
                        <a:rPr lang="en-US"/>
                        <a:t>Candidate 3</a:t>
                      </a:r>
                    </a:p>
                    <a:p>
                      <a:pPr lvl="0" algn="ctr">
                        <a:buNone/>
                      </a:pPr>
                      <a:r>
                        <a:rPr lang="en-US"/>
                        <a:t>Custom-Designed Solution</a:t>
                      </a:r>
                    </a:p>
                  </a:txBody>
                  <a:tcPr anchor="ctr"/>
                </a:tc>
                <a:extLst>
                  <a:ext uri="{0D108BD9-81ED-4DB2-BD59-A6C34878D82A}">
                    <a16:rowId xmlns:a16="http://schemas.microsoft.com/office/drawing/2014/main" val="3696027886"/>
                  </a:ext>
                </a:extLst>
              </a:tr>
              <a:tr h="1254879">
                <a:tc>
                  <a:txBody>
                    <a:bodyPr/>
                    <a:lstStyle/>
                    <a:p>
                      <a:pPr lvl="0" algn="l">
                        <a:buNone/>
                      </a:pPr>
                      <a:r>
                        <a:rPr lang="en-US" sz="1400">
                          <a:solidFill>
                            <a:schemeClr val="bg1"/>
                          </a:solidFill>
                        </a:rPr>
                        <a:t>Operational feasibility</a:t>
                      </a:r>
                    </a:p>
                  </a:txBody>
                  <a:tcPr anchor="ctr">
                    <a:solidFill>
                      <a:schemeClr val="accent1"/>
                    </a:solidFill>
                  </a:tcPr>
                </a:tc>
                <a:tc>
                  <a:txBody>
                    <a:bodyPr/>
                    <a:lstStyle/>
                    <a:p>
                      <a:pPr lvl="0" algn="l">
                        <a:buNone/>
                      </a:pPr>
                      <a:r>
                        <a:rPr lang="en-US" sz="1400" b="1"/>
                        <a:t>10</a:t>
                      </a:r>
                    </a:p>
                  </a:txBody>
                  <a:tcPr/>
                </a:tc>
                <a:tc>
                  <a:txBody>
                    <a:bodyPr/>
                    <a:lstStyle/>
                    <a:p>
                      <a:pPr lvl="0" algn="l">
                        <a:lnSpc>
                          <a:spcPct val="100000"/>
                        </a:lnSpc>
                        <a:spcBef>
                          <a:spcPts val="0"/>
                        </a:spcBef>
                        <a:spcAft>
                          <a:spcPts val="0"/>
                        </a:spcAft>
                        <a:buNone/>
                      </a:pPr>
                      <a:r>
                        <a:rPr lang="en-US" sz="1400"/>
                        <a:t>The current system fulfills basic requirements for the user but is a</a:t>
                      </a:r>
                      <a:r>
                        <a:rPr lang="en-US" sz="1400" b="0" i="0" u="none" strike="noStrike" noProof="0">
                          <a:solidFill>
                            <a:srgbClr val="000000"/>
                          </a:solidFill>
                          <a:latin typeface="Neue Haas Grotesk Text Pro"/>
                        </a:rPr>
                        <a:t>nalog, </a:t>
                      </a:r>
                      <a:r>
                        <a:rPr lang="en-US" sz="1400"/>
                        <a:t>outdated and volatile.</a:t>
                      </a:r>
                      <a:br>
                        <a:rPr lang="en-US" sz="1400"/>
                      </a:br>
                      <a:r>
                        <a:rPr lang="en-US" sz="1400"/>
                        <a:t>It does not store data effectively and there is no current formal system for staff management.</a:t>
                      </a:r>
                      <a:br>
                        <a:rPr lang="en-US" sz="1400"/>
                      </a:br>
                      <a:br>
                        <a:rPr lang="en-US" sz="1400"/>
                      </a:br>
                      <a:r>
                        <a:rPr lang="en-US" sz="1400" b="0" i="0" u="none" strike="noStrike" noProof="0"/>
                        <a:t>This candidate is time consuming and losses data making it inefficient and frustrating for the user.</a:t>
                      </a:r>
                      <a:endParaRPr lang="en-US"/>
                    </a:p>
                    <a:p>
                      <a:pPr lvl="0" algn="l">
                        <a:buNone/>
                      </a:pPr>
                      <a:endParaRPr lang="en-US" sz="1400"/>
                    </a:p>
                    <a:p>
                      <a:pPr lvl="0" algn="l">
                        <a:buNone/>
                      </a:pPr>
                      <a:endParaRPr lang="en-US" sz="1400"/>
                    </a:p>
                    <a:p>
                      <a:pPr lvl="0" algn="l">
                        <a:buNone/>
                      </a:pPr>
                      <a:endParaRPr lang="en-US" sz="1400" b="1"/>
                    </a:p>
                    <a:p>
                      <a:pPr lvl="0" algn="l">
                        <a:buNone/>
                      </a:pPr>
                      <a:endParaRPr lang="en-US" sz="1400" b="1"/>
                    </a:p>
                    <a:p>
                      <a:pPr lvl="0" algn="l">
                        <a:buNone/>
                      </a:pPr>
                      <a:endParaRPr lang="en-US" sz="1400" b="1"/>
                    </a:p>
                    <a:p>
                      <a:pPr lvl="0" algn="l">
                        <a:buNone/>
                      </a:pPr>
                      <a:r>
                        <a:rPr lang="en-US" sz="1400" b="1"/>
                        <a:t>Score: 30</a:t>
                      </a:r>
                      <a:endParaRPr lang="en-US"/>
                    </a:p>
                  </a:txBody>
                  <a:tcPr/>
                </a:tc>
                <a:tc>
                  <a:txBody>
                    <a:bodyPr/>
                    <a:lstStyle/>
                    <a:p>
                      <a:pPr lvl="0" algn="l">
                        <a:buNone/>
                      </a:pPr>
                      <a:r>
                        <a:rPr lang="en-US" sz="1400"/>
                        <a:t>This candidate will fulfill most of the system users' requirements except for the invoicing system</a:t>
                      </a:r>
                    </a:p>
                    <a:p>
                      <a:pPr lvl="0" algn="l">
                        <a:buNone/>
                      </a:pPr>
                      <a:endParaRPr lang="en-US" sz="1400"/>
                    </a:p>
                    <a:p>
                      <a:pPr lvl="0" algn="l">
                        <a:buNone/>
                      </a:pPr>
                      <a:r>
                        <a:rPr lang="en-US" sz="1400"/>
                        <a:t>This candidate will include no double booking, ensure indefinite data storage and correct resource remuneration.</a:t>
                      </a:r>
                    </a:p>
                    <a:p>
                      <a:pPr lvl="0" algn="l">
                        <a:buNone/>
                      </a:pPr>
                      <a:endParaRPr lang="en-US" sz="1400"/>
                    </a:p>
                    <a:p>
                      <a:pPr lvl="0" algn="l">
                        <a:buNone/>
                      </a:pPr>
                      <a:r>
                        <a:rPr lang="en-US" sz="1400" b="0" i="0" u="none" strike="noStrike" noProof="0"/>
                        <a:t>Users may find it difficult to learn how to use the system due to its complexity.</a:t>
                      </a:r>
                      <a:endParaRPr lang="en-US"/>
                    </a:p>
                    <a:p>
                      <a:pPr lvl="0" algn="l">
                        <a:buNone/>
                      </a:pPr>
                      <a:endParaRPr lang="en-US" sz="1400"/>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70</a:t>
                      </a:r>
                      <a:endParaRPr lang="en-US" b="1"/>
                    </a:p>
                  </a:txBody>
                  <a:tcPr/>
                </a:tc>
                <a:tc>
                  <a:txBody>
                    <a:bodyPr/>
                    <a:lstStyle/>
                    <a:p>
                      <a:pPr lvl="0" algn="l">
                        <a:buNone/>
                      </a:pPr>
                      <a:r>
                        <a:rPr lang="en-US" sz="1400"/>
                        <a:t>This </a:t>
                      </a:r>
                      <a:r>
                        <a:rPr lang="en-US" sz="1400" b="0" i="0" u="none" strike="noStrike" noProof="0">
                          <a:latin typeface="Neue Haas Grotesk Text Pro"/>
                        </a:rPr>
                        <a:t>candidate meets all requirements of </a:t>
                      </a:r>
                      <a:r>
                        <a:rPr lang="en-US" sz="1400" b="0" i="0" u="none" strike="noStrike" noProof="0"/>
                        <a:t>candidate 2 however</a:t>
                      </a:r>
                      <a:r>
                        <a:rPr lang="en-US" sz="1400" b="0" i="0" u="none" strike="noStrike" noProof="0">
                          <a:latin typeface="Neue Haas Grotesk Text Pro"/>
                        </a:rPr>
                        <a:t> </a:t>
                      </a:r>
                      <a:r>
                        <a:rPr lang="en-US" sz="1400"/>
                        <a:t>will fulfill all user requirements by ensuring no double bookings, ensure indefinite data storage, correct resource remuneration.</a:t>
                      </a:r>
                    </a:p>
                    <a:p>
                      <a:pPr lvl="0" algn="l">
                        <a:buNone/>
                      </a:pPr>
                      <a:endParaRPr lang="en-US" sz="1400"/>
                    </a:p>
                    <a:p>
                      <a:pPr lvl="0" algn="l">
                        <a:buNone/>
                      </a:pPr>
                      <a:r>
                        <a:rPr lang="en-US" sz="1400"/>
                        <a:t>The candidate will also automate the invoicing system which will mitigate writing errors, mishaps in invoicing, and manual VAT calculation.</a:t>
                      </a:r>
                    </a:p>
                    <a:p>
                      <a:pPr lvl="0" algn="l">
                        <a:buNone/>
                      </a:pPr>
                      <a:endParaRPr lang="en-US" sz="1400"/>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85</a:t>
                      </a:r>
                      <a:endParaRPr lang="en-US" b="1"/>
                    </a:p>
                  </a:txBody>
                  <a:tcPr/>
                </a:tc>
                <a:extLst>
                  <a:ext uri="{0D108BD9-81ED-4DB2-BD59-A6C34878D82A}">
                    <a16:rowId xmlns:a16="http://schemas.microsoft.com/office/drawing/2014/main" val="1725845377"/>
                  </a:ext>
                </a:extLst>
              </a:tr>
            </a:tbl>
          </a:graphicData>
        </a:graphic>
      </p:graphicFrame>
    </p:spTree>
    <p:extLst>
      <p:ext uri="{BB962C8B-B14F-4D97-AF65-F5344CB8AC3E}">
        <p14:creationId xmlns:p14="http://schemas.microsoft.com/office/powerpoint/2010/main" val="158843766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818717" y="632402"/>
            <a:ext cx="10167937" cy="1179513"/>
          </a:xfrm>
        </p:spPr>
        <p:txBody>
          <a:bodyPr>
            <a:normAutofit/>
          </a:bodyPr>
          <a:lstStyle/>
          <a:p>
            <a:r>
              <a:rPr lang="en-US" sz="3200">
                <a:solidFill>
                  <a:schemeClr val="bg1"/>
                </a:solidFill>
              </a:rPr>
              <a:t>7. Feasibility Analysis Matrix</a:t>
            </a:r>
          </a:p>
        </p:txBody>
      </p:sp>
      <p:graphicFrame>
        <p:nvGraphicFramePr>
          <p:cNvPr id="7" name="Content Placeholder 3">
            <a:extLst>
              <a:ext uri="{FF2B5EF4-FFF2-40B4-BE49-F238E27FC236}">
                <a16:creationId xmlns:a16="http://schemas.microsoft.com/office/drawing/2014/main" id="{59488E2E-2137-DF32-2480-4D69472B1F14}"/>
              </a:ext>
            </a:extLst>
          </p:cNvPr>
          <p:cNvGraphicFramePr>
            <a:graphicFrameLocks/>
          </p:cNvGraphicFramePr>
          <p:nvPr>
            <p:extLst>
              <p:ext uri="{D42A27DB-BD31-4B8C-83A1-F6EECF244321}">
                <p14:modId xmlns:p14="http://schemas.microsoft.com/office/powerpoint/2010/main" val="2293231792"/>
              </p:ext>
            </p:extLst>
          </p:nvPr>
        </p:nvGraphicFramePr>
        <p:xfrm>
          <a:off x="818029" y="2482988"/>
          <a:ext cx="10817872" cy="3600069"/>
        </p:xfrm>
        <a:graphic>
          <a:graphicData uri="http://schemas.openxmlformats.org/drawingml/2006/table">
            <a:tbl>
              <a:tblPr firstRow="1" bandRow="1">
                <a:tableStyleId>{5C22544A-7EE6-4342-B048-85BDC9FD1C3A}</a:tableStyleId>
              </a:tblPr>
              <a:tblGrid>
                <a:gridCol w="1680881">
                  <a:extLst>
                    <a:ext uri="{9D8B030D-6E8A-4147-A177-3AD203B41FA5}">
                      <a16:colId xmlns:a16="http://schemas.microsoft.com/office/drawing/2014/main" val="1759942993"/>
                    </a:ext>
                  </a:extLst>
                </a:gridCol>
                <a:gridCol w="661147">
                  <a:extLst>
                    <a:ext uri="{9D8B030D-6E8A-4147-A177-3AD203B41FA5}">
                      <a16:colId xmlns:a16="http://schemas.microsoft.com/office/drawing/2014/main" val="1804556411"/>
                    </a:ext>
                  </a:extLst>
                </a:gridCol>
                <a:gridCol w="2885371">
                  <a:extLst>
                    <a:ext uri="{9D8B030D-6E8A-4147-A177-3AD203B41FA5}">
                      <a16:colId xmlns:a16="http://schemas.microsoft.com/office/drawing/2014/main" val="2746952901"/>
                    </a:ext>
                  </a:extLst>
                </a:gridCol>
                <a:gridCol w="2811790">
                  <a:extLst>
                    <a:ext uri="{9D8B030D-6E8A-4147-A177-3AD203B41FA5}">
                      <a16:colId xmlns:a16="http://schemas.microsoft.com/office/drawing/2014/main" val="4106908932"/>
                    </a:ext>
                  </a:extLst>
                </a:gridCol>
                <a:gridCol w="2778683">
                  <a:extLst>
                    <a:ext uri="{9D8B030D-6E8A-4147-A177-3AD203B41FA5}">
                      <a16:colId xmlns:a16="http://schemas.microsoft.com/office/drawing/2014/main" val="135971287"/>
                    </a:ext>
                  </a:extLst>
                </a:gridCol>
              </a:tblGrid>
              <a:tr h="799095">
                <a:tc>
                  <a:txBody>
                    <a:bodyPr/>
                    <a:lstStyle/>
                    <a:p>
                      <a:pPr lvl="0" algn="ctr">
                        <a:buNone/>
                      </a:pPr>
                      <a:r>
                        <a:rPr lang="en-US" sz="1800" b="1" i="0" u="none" strike="noStrike" noProof="0">
                          <a:solidFill>
                            <a:srgbClr val="FFFFFF"/>
                          </a:solidFill>
                          <a:latin typeface="Neue Haas Grotesk Text Pro"/>
                        </a:rPr>
                        <a:t>Description</a:t>
                      </a:r>
                      <a:endParaRPr lang="en-US"/>
                    </a:p>
                  </a:txBody>
                  <a:tcPr anchor="ctr"/>
                </a:tc>
                <a:tc>
                  <a:txBody>
                    <a:bodyPr/>
                    <a:lstStyle/>
                    <a:p>
                      <a:pPr lvl="0" algn="ctr">
                        <a:buNone/>
                      </a:pPr>
                      <a:r>
                        <a:rPr lang="en-US"/>
                        <a:t>Wt.</a:t>
                      </a:r>
                    </a:p>
                  </a:txBody>
                  <a:tcPr anchor="ctr"/>
                </a:tc>
                <a:tc>
                  <a:txBody>
                    <a:bodyPr/>
                    <a:lstStyle/>
                    <a:p>
                      <a:pPr lvl="0" algn="ctr">
                        <a:buNone/>
                      </a:pPr>
                      <a:r>
                        <a:rPr lang="en-US"/>
                        <a:t>Candidate 1</a:t>
                      </a:r>
                    </a:p>
                    <a:p>
                      <a:pPr lvl="0" algn="ctr">
                        <a:buNone/>
                      </a:pPr>
                      <a:r>
                        <a:rPr lang="en-US"/>
                        <a:t>As-Is</a:t>
                      </a:r>
                    </a:p>
                  </a:txBody>
                  <a:tcPr anchor="ctr"/>
                </a:tc>
                <a:tc>
                  <a:txBody>
                    <a:bodyPr/>
                    <a:lstStyle/>
                    <a:p>
                      <a:pPr lvl="0" algn="ctr">
                        <a:buNone/>
                      </a:pPr>
                      <a:r>
                        <a:rPr lang="en-US"/>
                        <a:t>Candidate 2</a:t>
                      </a:r>
                    </a:p>
                    <a:p>
                      <a:pPr lvl="0" algn="ctr">
                        <a:buNone/>
                      </a:pPr>
                      <a:r>
                        <a:rPr lang="en-US"/>
                        <a:t>Proprietary Software Package</a:t>
                      </a:r>
                    </a:p>
                  </a:txBody>
                  <a:tcPr anchor="ctr"/>
                </a:tc>
                <a:tc>
                  <a:txBody>
                    <a:bodyPr/>
                    <a:lstStyle/>
                    <a:p>
                      <a:pPr lvl="0" algn="ctr">
                        <a:buNone/>
                      </a:pPr>
                      <a:r>
                        <a:rPr lang="en-US"/>
                        <a:t>Candidate 3</a:t>
                      </a:r>
                    </a:p>
                    <a:p>
                      <a:pPr lvl="0" algn="ctr">
                        <a:buNone/>
                      </a:pPr>
                      <a:r>
                        <a:rPr lang="en-US"/>
                        <a:t>Custom-Designed Solution</a:t>
                      </a:r>
                    </a:p>
                  </a:txBody>
                  <a:tcPr anchor="ctr"/>
                </a:tc>
                <a:extLst>
                  <a:ext uri="{0D108BD9-81ED-4DB2-BD59-A6C34878D82A}">
                    <a16:rowId xmlns:a16="http://schemas.microsoft.com/office/drawing/2014/main" val="3696027886"/>
                  </a:ext>
                </a:extLst>
              </a:tr>
              <a:tr h="2685669">
                <a:tc>
                  <a:txBody>
                    <a:bodyPr/>
                    <a:lstStyle/>
                    <a:p>
                      <a:pPr lvl="0" algn="l">
                        <a:buNone/>
                      </a:pPr>
                      <a:r>
                        <a:rPr lang="en-US" sz="1400">
                          <a:solidFill>
                            <a:schemeClr val="bg1"/>
                          </a:solidFill>
                        </a:rPr>
                        <a:t>Risk feasibility</a:t>
                      </a:r>
                    </a:p>
                  </a:txBody>
                  <a:tcPr>
                    <a:solidFill>
                      <a:schemeClr val="accent1"/>
                    </a:solidFill>
                  </a:tcPr>
                </a:tc>
                <a:tc>
                  <a:txBody>
                    <a:bodyPr/>
                    <a:lstStyle/>
                    <a:p>
                      <a:pPr lvl="0" algn="l">
                        <a:buNone/>
                      </a:pPr>
                      <a:r>
                        <a:rPr lang="en-US" sz="1400" b="1"/>
                        <a:t>20</a:t>
                      </a:r>
                    </a:p>
                  </a:txBody>
                  <a:tcPr/>
                </a:tc>
                <a:tc>
                  <a:txBody>
                    <a:bodyPr/>
                    <a:lstStyle/>
                    <a:p>
                      <a:pPr lvl="0" algn="l">
                        <a:buNone/>
                      </a:pPr>
                      <a:r>
                        <a:rPr lang="en-US" sz="1400" b="0"/>
                        <a:t>This candidate uses an analog system for storing data which can result in damage or loss of data.</a:t>
                      </a:r>
                    </a:p>
                    <a:p>
                      <a:pPr lvl="0" algn="l">
                        <a:buNone/>
                      </a:pPr>
                      <a:endParaRPr lang="en-US" sz="1400" b="0"/>
                    </a:p>
                    <a:p>
                      <a:pPr lvl="0" algn="l">
                        <a:buNone/>
                      </a:pPr>
                      <a:endParaRPr lang="en-US" sz="1400" b="0"/>
                    </a:p>
                    <a:p>
                      <a:pPr lvl="0" algn="l">
                        <a:buNone/>
                      </a:pPr>
                      <a:endParaRPr lang="en-US" sz="1400" b="0"/>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r>
                        <a:rPr lang="en-US" sz="1400" b="1"/>
                        <a:t>Score: 0</a:t>
                      </a:r>
                      <a:endParaRPr lang="en-US"/>
                    </a:p>
                  </a:txBody>
                  <a:tcPr/>
                </a:tc>
                <a:tc>
                  <a:txBody>
                    <a:bodyPr/>
                    <a:lstStyle/>
                    <a:p>
                      <a:pPr marL="0" lvl="0" indent="0" algn="l">
                        <a:lnSpc>
                          <a:spcPct val="100000"/>
                        </a:lnSpc>
                        <a:buNone/>
                      </a:pPr>
                      <a:r>
                        <a:rPr lang="en-US" sz="1400" b="0" i="0" u="none" strike="noStrike" baseline="0" noProof="0">
                          <a:solidFill>
                            <a:srgbClr val="000000"/>
                          </a:solidFill>
                          <a:latin typeface="Neue Haas Grotesk Text Pro"/>
                        </a:rPr>
                        <a:t>There is a large chance that the implementation and adjustment of the candidates' system will be unsuccessful as  the technologies are unfamiliar to the project team. </a:t>
                      </a:r>
                      <a:r>
                        <a:rPr lang="en-US" sz="1400" b="0" i="0" u="none" strike="noStrike" baseline="0" noProof="0">
                          <a:solidFill>
                            <a:schemeClr val="tx1"/>
                          </a:solidFill>
                          <a:latin typeface="Neue Haas Grotesk Text Pro"/>
                        </a:rPr>
                        <a:t>A security concern was raised due to the programming language used.</a:t>
                      </a:r>
                      <a:endParaRPr lang="en-US">
                        <a:solidFill>
                          <a:schemeClr val="tx1"/>
                        </a:solidFill>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20</a:t>
                      </a:r>
                      <a:endParaRPr lang="en-US" b="1"/>
                    </a:p>
                  </a:txBody>
                  <a:tcPr/>
                </a:tc>
                <a:tc>
                  <a:txBody>
                    <a:bodyPr/>
                    <a:lstStyle/>
                    <a:p>
                      <a:pPr lvl="0" algn="l">
                        <a:buNone/>
                      </a:pPr>
                      <a:r>
                        <a:rPr lang="en-US" sz="1400" b="0" i="0" u="none" strike="noStrike" noProof="0"/>
                        <a:t>The software and programming language utilized to build the system are areas in which the project team has a great deal of expertise. The implementation success of this system is high.</a:t>
                      </a:r>
                    </a:p>
                    <a:p>
                      <a:pPr lvl="0" algn="l">
                        <a:buNone/>
                      </a:pPr>
                      <a:endParaRPr lang="en-US" sz="1400" b="0"/>
                    </a:p>
                    <a:p>
                      <a:pPr lvl="0" algn="l">
                        <a:buNone/>
                      </a:pPr>
                      <a:endParaRPr lang="en-US" sz="1400" b="0"/>
                    </a:p>
                    <a:p>
                      <a:pPr lvl="0" algn="l">
                        <a:buNone/>
                      </a:pPr>
                      <a:endParaRPr lang="en-US" sz="1400" b="0"/>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90</a:t>
                      </a:r>
                      <a:endParaRPr lang="en-US" b="1"/>
                    </a:p>
                  </a:txBody>
                  <a:tcPr/>
                </a:tc>
                <a:extLst>
                  <a:ext uri="{0D108BD9-81ED-4DB2-BD59-A6C34878D82A}">
                    <a16:rowId xmlns:a16="http://schemas.microsoft.com/office/drawing/2014/main" val="1725845377"/>
                  </a:ext>
                </a:extLst>
              </a:tr>
            </a:tbl>
          </a:graphicData>
        </a:graphic>
      </p:graphicFrame>
    </p:spTree>
    <p:extLst>
      <p:ext uri="{BB962C8B-B14F-4D97-AF65-F5344CB8AC3E}">
        <p14:creationId xmlns:p14="http://schemas.microsoft.com/office/powerpoint/2010/main" val="105164038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687099" y="403802"/>
            <a:ext cx="10167937" cy="1179513"/>
          </a:xfrm>
        </p:spPr>
        <p:txBody>
          <a:bodyPr>
            <a:normAutofit/>
          </a:bodyPr>
          <a:lstStyle/>
          <a:p>
            <a:r>
              <a:rPr lang="en-US" sz="3200">
                <a:solidFill>
                  <a:schemeClr val="bg1"/>
                </a:solidFill>
              </a:rPr>
              <a:t>7. Feasibility Analysis Matrix</a:t>
            </a:r>
          </a:p>
        </p:txBody>
      </p:sp>
      <p:graphicFrame>
        <p:nvGraphicFramePr>
          <p:cNvPr id="7" name="Content Placeholder 3">
            <a:extLst>
              <a:ext uri="{FF2B5EF4-FFF2-40B4-BE49-F238E27FC236}">
                <a16:creationId xmlns:a16="http://schemas.microsoft.com/office/drawing/2014/main" id="{59488E2E-2137-DF32-2480-4D69472B1F14}"/>
              </a:ext>
            </a:extLst>
          </p:cNvPr>
          <p:cNvGraphicFramePr>
            <a:graphicFrameLocks/>
          </p:cNvGraphicFramePr>
          <p:nvPr>
            <p:extLst>
              <p:ext uri="{D42A27DB-BD31-4B8C-83A1-F6EECF244321}">
                <p14:modId xmlns:p14="http://schemas.microsoft.com/office/powerpoint/2010/main" val="2497723901"/>
              </p:ext>
            </p:extLst>
          </p:nvPr>
        </p:nvGraphicFramePr>
        <p:xfrm>
          <a:off x="688633" y="1979781"/>
          <a:ext cx="10817868" cy="4632960"/>
        </p:xfrm>
        <a:graphic>
          <a:graphicData uri="http://schemas.openxmlformats.org/drawingml/2006/table">
            <a:tbl>
              <a:tblPr firstRow="1" bandRow="1">
                <a:tableStyleId>{5C22544A-7EE6-4342-B048-85BDC9FD1C3A}</a:tableStyleId>
              </a:tblPr>
              <a:tblGrid>
                <a:gridCol w="1884947">
                  <a:extLst>
                    <a:ext uri="{9D8B030D-6E8A-4147-A177-3AD203B41FA5}">
                      <a16:colId xmlns:a16="http://schemas.microsoft.com/office/drawing/2014/main" val="1759942993"/>
                    </a:ext>
                  </a:extLst>
                </a:gridCol>
                <a:gridCol w="457077">
                  <a:extLst>
                    <a:ext uri="{9D8B030D-6E8A-4147-A177-3AD203B41FA5}">
                      <a16:colId xmlns:a16="http://schemas.microsoft.com/office/drawing/2014/main" val="1804556411"/>
                    </a:ext>
                  </a:extLst>
                </a:gridCol>
                <a:gridCol w="2885371">
                  <a:extLst>
                    <a:ext uri="{9D8B030D-6E8A-4147-A177-3AD203B41FA5}">
                      <a16:colId xmlns:a16="http://schemas.microsoft.com/office/drawing/2014/main" val="2746952901"/>
                    </a:ext>
                  </a:extLst>
                </a:gridCol>
                <a:gridCol w="2811790">
                  <a:extLst>
                    <a:ext uri="{9D8B030D-6E8A-4147-A177-3AD203B41FA5}">
                      <a16:colId xmlns:a16="http://schemas.microsoft.com/office/drawing/2014/main" val="4106908932"/>
                    </a:ext>
                  </a:extLst>
                </a:gridCol>
                <a:gridCol w="2778683">
                  <a:extLst>
                    <a:ext uri="{9D8B030D-6E8A-4147-A177-3AD203B41FA5}">
                      <a16:colId xmlns:a16="http://schemas.microsoft.com/office/drawing/2014/main" val="135971287"/>
                    </a:ext>
                  </a:extLst>
                </a:gridCol>
              </a:tblGrid>
              <a:tr h="560839">
                <a:tc>
                  <a:txBody>
                    <a:bodyPr/>
                    <a:lstStyle/>
                    <a:p>
                      <a:pPr lvl="0" algn="ctr">
                        <a:buNone/>
                      </a:pPr>
                      <a:r>
                        <a:rPr lang="en-US" sz="1800" b="1" i="0" u="none" strike="noStrike" noProof="0">
                          <a:solidFill>
                            <a:srgbClr val="FFFFFF"/>
                          </a:solidFill>
                          <a:latin typeface="Neue Haas Grotesk Text Pro"/>
                        </a:rPr>
                        <a:t>Description</a:t>
                      </a:r>
                      <a:endParaRPr lang="en-US"/>
                    </a:p>
                  </a:txBody>
                  <a:tcPr anchor="ctr"/>
                </a:tc>
                <a:tc>
                  <a:txBody>
                    <a:bodyPr/>
                    <a:lstStyle/>
                    <a:p>
                      <a:pPr lvl="0" algn="ctr">
                        <a:buNone/>
                      </a:pPr>
                      <a:r>
                        <a:rPr lang="en-US"/>
                        <a:t>Wt.</a:t>
                      </a:r>
                    </a:p>
                  </a:txBody>
                  <a:tcPr anchor="ctr"/>
                </a:tc>
                <a:tc>
                  <a:txBody>
                    <a:bodyPr/>
                    <a:lstStyle/>
                    <a:p>
                      <a:pPr lvl="0" algn="ctr">
                        <a:buNone/>
                      </a:pPr>
                      <a:r>
                        <a:rPr lang="en-US"/>
                        <a:t>Candidate 1</a:t>
                      </a:r>
                    </a:p>
                    <a:p>
                      <a:pPr lvl="0" algn="ctr">
                        <a:buNone/>
                      </a:pPr>
                      <a:r>
                        <a:rPr lang="en-US"/>
                        <a:t>As-Is</a:t>
                      </a:r>
                    </a:p>
                  </a:txBody>
                  <a:tcPr anchor="ctr"/>
                </a:tc>
                <a:tc>
                  <a:txBody>
                    <a:bodyPr/>
                    <a:lstStyle/>
                    <a:p>
                      <a:pPr lvl="0" algn="ctr">
                        <a:buNone/>
                      </a:pPr>
                      <a:r>
                        <a:rPr lang="en-US"/>
                        <a:t>Candidate 2</a:t>
                      </a:r>
                    </a:p>
                    <a:p>
                      <a:pPr lvl="0" algn="ctr">
                        <a:buNone/>
                      </a:pPr>
                      <a:r>
                        <a:rPr lang="en-US"/>
                        <a:t>Proprietary Software Package</a:t>
                      </a:r>
                    </a:p>
                  </a:txBody>
                  <a:tcPr anchor="ctr"/>
                </a:tc>
                <a:tc>
                  <a:txBody>
                    <a:bodyPr/>
                    <a:lstStyle/>
                    <a:p>
                      <a:pPr lvl="0" algn="ctr">
                        <a:buNone/>
                      </a:pPr>
                      <a:r>
                        <a:rPr lang="en-US"/>
                        <a:t>Candidate 3</a:t>
                      </a:r>
                    </a:p>
                    <a:p>
                      <a:pPr lvl="0" algn="ctr">
                        <a:buNone/>
                      </a:pPr>
                      <a:r>
                        <a:rPr lang="en-US"/>
                        <a:t>Custom-Designed Solution</a:t>
                      </a:r>
                    </a:p>
                  </a:txBody>
                  <a:tcPr anchor="ctr"/>
                </a:tc>
                <a:extLst>
                  <a:ext uri="{0D108BD9-81ED-4DB2-BD59-A6C34878D82A}">
                    <a16:rowId xmlns:a16="http://schemas.microsoft.com/office/drawing/2014/main" val="3696027886"/>
                  </a:ext>
                </a:extLst>
              </a:tr>
              <a:tr h="1254879">
                <a:tc>
                  <a:txBody>
                    <a:bodyPr/>
                    <a:lstStyle/>
                    <a:p>
                      <a:pPr lvl="0" algn="l">
                        <a:buNone/>
                      </a:pPr>
                      <a:r>
                        <a:rPr lang="en-US" sz="1400" b="0">
                          <a:solidFill>
                            <a:schemeClr val="bg1"/>
                          </a:solidFill>
                        </a:rPr>
                        <a:t>Economic feasibility</a:t>
                      </a:r>
                      <a:endParaRPr lang="en-US" b="0"/>
                    </a:p>
                    <a:p>
                      <a:pPr lvl="0" algn="l">
                        <a:buNone/>
                      </a:pPr>
                      <a:endParaRPr lang="en-US" sz="1400" b="0">
                        <a:solidFill>
                          <a:schemeClr val="bg1"/>
                        </a:solidFill>
                      </a:endParaRPr>
                    </a:p>
                    <a:p>
                      <a:pPr lvl="0" algn="l">
                        <a:buNone/>
                      </a:pPr>
                      <a:r>
                        <a:rPr lang="en-US" sz="1400" b="0">
                          <a:solidFill>
                            <a:schemeClr val="bg1"/>
                          </a:solidFill>
                        </a:rPr>
                        <a:t>The cost to develop:</a:t>
                      </a:r>
                      <a:endParaRPr lang="en-US" b="0"/>
                    </a:p>
                    <a:p>
                      <a:pPr lvl="0" algn="l">
                        <a:buNone/>
                      </a:pPr>
                      <a:endParaRPr lang="en-US" sz="1400" b="0">
                        <a:solidFill>
                          <a:schemeClr val="bg1"/>
                        </a:solidFill>
                      </a:endParaRPr>
                    </a:p>
                    <a:p>
                      <a:pPr lvl="0" algn="l">
                        <a:buNone/>
                      </a:pPr>
                      <a:endParaRPr lang="en-US" sz="1400" b="0">
                        <a:solidFill>
                          <a:schemeClr val="bg1"/>
                        </a:solidFill>
                      </a:endParaRPr>
                    </a:p>
                    <a:p>
                      <a:pPr lvl="0" algn="l">
                        <a:buNone/>
                      </a:pPr>
                      <a:endParaRPr lang="en-US" sz="1400" b="0">
                        <a:solidFill>
                          <a:schemeClr val="bg1"/>
                        </a:solidFill>
                      </a:endParaRPr>
                    </a:p>
                    <a:p>
                      <a:pPr lvl="0" algn="l">
                        <a:buNone/>
                      </a:pPr>
                      <a:r>
                        <a:rPr lang="en-US" sz="1400" b="0">
                          <a:solidFill>
                            <a:schemeClr val="bg1"/>
                          </a:solidFill>
                        </a:rPr>
                        <a:t>Payback period:</a:t>
                      </a:r>
                    </a:p>
                    <a:p>
                      <a:pPr lvl="0" algn="l">
                        <a:buNone/>
                      </a:pPr>
                      <a:endParaRPr lang="en-US" sz="1400">
                        <a:solidFill>
                          <a:schemeClr val="bg1"/>
                        </a:solidFill>
                      </a:endParaRPr>
                    </a:p>
                    <a:p>
                      <a:pPr lvl="0" algn="l">
                        <a:buNone/>
                      </a:pPr>
                      <a:r>
                        <a:rPr lang="en-US" sz="1400">
                          <a:solidFill>
                            <a:schemeClr val="bg1"/>
                          </a:solidFill>
                        </a:rPr>
                        <a:t>Net present value:</a:t>
                      </a:r>
                    </a:p>
                    <a:p>
                      <a:pPr lvl="0" algn="l">
                        <a:buNone/>
                      </a:pPr>
                      <a:endParaRPr lang="en-US" sz="1400">
                        <a:solidFill>
                          <a:schemeClr val="bg1"/>
                        </a:solidFill>
                      </a:endParaRPr>
                    </a:p>
                    <a:p>
                      <a:pPr lvl="0" algn="l">
                        <a:buNone/>
                      </a:pPr>
                      <a:endParaRPr lang="en-US" sz="1400">
                        <a:solidFill>
                          <a:schemeClr val="bg1"/>
                        </a:solidFill>
                      </a:endParaRPr>
                    </a:p>
                    <a:p>
                      <a:pPr lvl="0" algn="l">
                        <a:buNone/>
                      </a:pPr>
                      <a:r>
                        <a:rPr lang="en-US" sz="1400">
                          <a:solidFill>
                            <a:schemeClr val="bg1"/>
                          </a:solidFill>
                        </a:rPr>
                        <a:t>Detailed calculation</a:t>
                      </a:r>
                    </a:p>
                    <a:p>
                      <a:pPr lvl="0" algn="l">
                        <a:buNone/>
                      </a:pPr>
                      <a:endParaRPr lang="en-US" sz="1400">
                        <a:solidFill>
                          <a:schemeClr val="bg1"/>
                        </a:solidFill>
                      </a:endParaRPr>
                    </a:p>
                    <a:p>
                      <a:pPr lvl="0" algn="l">
                        <a:buNone/>
                      </a:pPr>
                      <a:endParaRPr lang="en-US" sz="1400">
                        <a:solidFill>
                          <a:schemeClr val="bg1"/>
                        </a:solidFill>
                      </a:endParaRPr>
                    </a:p>
                    <a:p>
                      <a:pPr lvl="0" algn="l">
                        <a:buNone/>
                      </a:pPr>
                      <a:endParaRPr lang="en-US" sz="1400">
                        <a:solidFill>
                          <a:schemeClr val="bg1"/>
                        </a:solidFill>
                      </a:endParaRPr>
                    </a:p>
                  </a:txBody>
                  <a:tcPr>
                    <a:solidFill>
                      <a:schemeClr val="accent1"/>
                    </a:solidFill>
                  </a:tcPr>
                </a:tc>
                <a:tc>
                  <a:txBody>
                    <a:bodyPr/>
                    <a:lstStyle/>
                    <a:p>
                      <a:pPr lvl="0" algn="l">
                        <a:buNone/>
                      </a:pPr>
                      <a:r>
                        <a:rPr lang="en-US" sz="1400" b="1"/>
                        <a:t>20</a:t>
                      </a:r>
                    </a:p>
                  </a:txBody>
                  <a:tcPr/>
                </a:tc>
                <a:tc>
                  <a:txBody>
                    <a:bodyPr/>
                    <a:lstStyle/>
                    <a:p>
                      <a:pPr lvl="0" algn="l">
                        <a:buNone/>
                      </a:pPr>
                      <a:endParaRPr lang="en-US" sz="1400" b="0"/>
                    </a:p>
                    <a:p>
                      <a:pPr lvl="0" algn="l">
                        <a:buNone/>
                      </a:pPr>
                      <a:endParaRPr lang="en-US" sz="1400" b="0"/>
                    </a:p>
                    <a:p>
                      <a:pPr lvl="0" algn="l">
                        <a:buNone/>
                      </a:pPr>
                      <a:r>
                        <a:rPr lang="en-US" sz="1400" b="0"/>
                        <a:t>N/A</a:t>
                      </a:r>
                    </a:p>
                    <a:p>
                      <a:pPr lvl="0" algn="l">
                        <a:buNone/>
                      </a:pPr>
                      <a:endParaRPr lang="en-US" sz="1400" b="0"/>
                    </a:p>
                    <a:p>
                      <a:pPr lvl="0" algn="l">
                        <a:buNone/>
                      </a:pPr>
                      <a:endParaRPr lang="en-US" sz="1400" b="0"/>
                    </a:p>
                    <a:p>
                      <a:pPr lvl="0" algn="l">
                        <a:buNone/>
                      </a:pPr>
                      <a:endParaRPr lang="en-US" sz="1400" b="0"/>
                    </a:p>
                    <a:p>
                      <a:pPr lvl="0" algn="l">
                        <a:buNone/>
                      </a:pPr>
                      <a:r>
                        <a:rPr lang="en-US" sz="1400" b="0"/>
                        <a:t>N/A</a:t>
                      </a:r>
                    </a:p>
                    <a:p>
                      <a:pPr lvl="0" algn="l">
                        <a:buNone/>
                      </a:pPr>
                      <a:endParaRPr lang="en-US" sz="1400" b="1"/>
                    </a:p>
                    <a:p>
                      <a:pPr lvl="0" algn="l">
                        <a:buNone/>
                      </a:pPr>
                      <a:r>
                        <a:rPr lang="en-US" sz="1400" b="0"/>
                        <a:t>N/A</a:t>
                      </a:r>
                    </a:p>
                    <a:p>
                      <a:pPr lvl="0" algn="l">
                        <a:buNone/>
                      </a:pPr>
                      <a:endParaRPr lang="en-US" sz="1400" b="0"/>
                    </a:p>
                    <a:p>
                      <a:pPr lvl="0" algn="l">
                        <a:buNone/>
                      </a:pPr>
                      <a:endParaRPr lang="en-US" sz="1400" b="1"/>
                    </a:p>
                    <a:p>
                      <a:pPr lvl="0" algn="l">
                        <a:buNone/>
                      </a:pPr>
                      <a:r>
                        <a:rPr lang="en-US" sz="1400" b="0"/>
                        <a:t>N/A</a:t>
                      </a:r>
                    </a:p>
                    <a:p>
                      <a:pPr lvl="0" algn="l">
                        <a:buNone/>
                      </a:pPr>
                      <a:endParaRPr lang="en-US" sz="1400" b="1"/>
                    </a:p>
                    <a:p>
                      <a:pPr lvl="0" algn="l">
                        <a:buNone/>
                      </a:pPr>
                      <a:endParaRPr lang="en-US" sz="1400" b="1"/>
                    </a:p>
                    <a:p>
                      <a:pPr lvl="0" algn="l">
                        <a:buNone/>
                      </a:pPr>
                      <a:endParaRPr lang="en-US" sz="1400" b="1"/>
                    </a:p>
                    <a:p>
                      <a:pPr lvl="0" algn="l">
                        <a:buNone/>
                      </a:pPr>
                      <a:r>
                        <a:rPr lang="en-US" sz="1400" b="1"/>
                        <a:t>Score: 100%</a:t>
                      </a:r>
                      <a:endParaRPr lang="en-US"/>
                    </a:p>
                  </a:txBody>
                  <a:tcPr/>
                </a:tc>
                <a:tc>
                  <a:txBody>
                    <a:bodyPr/>
                    <a:lstStyle/>
                    <a:p>
                      <a:pPr lvl="0" algn="l">
                        <a:buNone/>
                      </a:pPr>
                      <a:endParaRPr lang="en-US" sz="1400" b="0"/>
                    </a:p>
                    <a:p>
                      <a:pPr lvl="0" algn="l">
                        <a:buNone/>
                      </a:pPr>
                      <a:endParaRPr lang="en-US" sz="1400" b="0"/>
                    </a:p>
                    <a:p>
                      <a:pPr lvl="0" algn="l">
                        <a:buNone/>
                      </a:pPr>
                      <a:r>
                        <a:rPr lang="en-US" sz="1400" b="0" i="0" u="none" strike="noStrike" noProof="0">
                          <a:solidFill>
                            <a:schemeClr val="tx1"/>
                          </a:solidFill>
                          <a:latin typeface="Neue Haas Grotesk Text Pro"/>
                        </a:rPr>
                        <a:t>Approximately R1 549 000 per year, R15 490 000 total after 10 years</a:t>
                      </a:r>
                      <a:endParaRPr lang="en-US">
                        <a:solidFill>
                          <a:schemeClr val="tx1"/>
                        </a:solidFill>
                      </a:endParaRPr>
                    </a:p>
                    <a:p>
                      <a:pPr lvl="0" algn="l">
                        <a:buNone/>
                      </a:pPr>
                      <a:endParaRPr lang="en-US" sz="1400" b="0" i="0" u="none" strike="noStrike" noProof="0">
                        <a:solidFill>
                          <a:schemeClr val="tx1"/>
                        </a:solidFill>
                        <a:latin typeface="Neue Haas Grotesk Text Pro"/>
                      </a:endParaRPr>
                    </a:p>
                    <a:p>
                      <a:pPr lvl="0" algn="l">
                        <a:lnSpc>
                          <a:spcPct val="100000"/>
                        </a:lnSpc>
                        <a:spcBef>
                          <a:spcPts val="0"/>
                        </a:spcBef>
                        <a:spcAft>
                          <a:spcPts val="0"/>
                        </a:spcAft>
                        <a:buNone/>
                      </a:pPr>
                      <a:r>
                        <a:rPr lang="en-US" sz="1400" b="0" i="0" u="none" strike="noStrike" noProof="0">
                          <a:solidFill>
                            <a:srgbClr val="000000"/>
                          </a:solidFill>
                          <a:latin typeface="Neue Haas Grotesk Text Pro"/>
                        </a:rPr>
                        <a:t>The entire project's life cycle is expected to be 10 years.</a:t>
                      </a:r>
                      <a:br>
                        <a:rPr lang="en-US" sz="1400" b="1" i="0" u="none" strike="noStrike" noProof="0">
                          <a:solidFill>
                            <a:srgbClr val="000000"/>
                          </a:solidFill>
                          <a:latin typeface="Neue Haas Grotesk Text Pro"/>
                        </a:rPr>
                      </a:br>
                      <a:endParaRPr lang="en-US" sz="1400" b="0" i="0" u="none" strike="noStrike" noProof="0"/>
                    </a:p>
                    <a:p>
                      <a:pPr lvl="0" algn="l">
                        <a:buNone/>
                      </a:pPr>
                      <a:br>
                        <a:rPr lang="en-US" sz="1400" b="1" i="0" u="none" strike="noStrike" noProof="0">
                          <a:solidFill>
                            <a:srgbClr val="000000"/>
                          </a:solidFill>
                          <a:latin typeface="Neue Haas Grotesk Text Pro"/>
                        </a:rPr>
                      </a:br>
                      <a:br>
                        <a:rPr lang="en-US" sz="1400" b="1" i="0" u="none" strike="noStrike" noProof="0">
                          <a:solidFill>
                            <a:srgbClr val="000000"/>
                          </a:solidFill>
                          <a:latin typeface="Neue Haas Grotesk Text Pro"/>
                        </a:rPr>
                      </a:br>
                      <a:r>
                        <a:rPr lang="en-US" sz="1400" b="1" i="0" u="none" strike="noStrike" noProof="0">
                          <a:solidFill>
                            <a:srgbClr val="000000"/>
                          </a:solidFill>
                          <a:latin typeface="Neue Haas Grotesk Text Pro"/>
                        </a:rPr>
                        <a:t>(</a:t>
                      </a:r>
                      <a:r>
                        <a:rPr lang="en-US" sz="1400" b="1" i="0" u="none" strike="noStrike" noProof="0">
                          <a:solidFill>
                            <a:srgbClr val="000000"/>
                          </a:solidFill>
                          <a:latin typeface="Neue Haas Grotesk Text Pro"/>
                          <a:hlinkClick r:id="rId2"/>
                        </a:rPr>
                        <a:t>click here</a:t>
                      </a:r>
                      <a:r>
                        <a:rPr lang="en-US" sz="1400" b="1" i="0" u="none" strike="noStrike" noProof="0">
                          <a:solidFill>
                            <a:srgbClr val="000000"/>
                          </a:solidFill>
                          <a:latin typeface="Neue Haas Grotesk Text Pro"/>
                        </a:rPr>
                        <a:t>)</a:t>
                      </a:r>
                      <a:br>
                        <a:rPr lang="en-US" sz="1400" b="1" i="0" u="none" strike="noStrike" noProof="0">
                          <a:solidFill>
                            <a:srgbClr val="000000"/>
                          </a:solidFill>
                          <a:latin typeface="Neue Haas Grotesk Text Pro"/>
                        </a:rPr>
                      </a:br>
                      <a:endParaRPr lang="en-US" sz="1400" b="1" i="0" u="none" strike="noStrike" noProof="0">
                        <a:solidFill>
                          <a:srgbClr val="FF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br>
                        <a:rPr lang="en-US" sz="1400" b="1" i="0" u="none" strike="noStrike" noProof="0">
                          <a:solidFill>
                            <a:srgbClr val="000000"/>
                          </a:solidFill>
                          <a:latin typeface="Neue Haas Grotesk Text Pro"/>
                        </a:rPr>
                      </a:br>
                      <a:r>
                        <a:rPr lang="en-US" sz="1400" b="1" i="0" u="none" strike="noStrike" noProof="0">
                          <a:solidFill>
                            <a:srgbClr val="000000"/>
                          </a:solidFill>
                          <a:latin typeface="Neue Haas Grotesk Text Pro"/>
                        </a:rPr>
                        <a:t>Score: 21%</a:t>
                      </a:r>
                      <a:endParaRPr lang="en-US" b="1"/>
                    </a:p>
                  </a:txBody>
                  <a:tcPr/>
                </a:tc>
                <a:tc>
                  <a:txBody>
                    <a:bodyPr/>
                    <a:lstStyle/>
                    <a:p>
                      <a:pPr lvl="0" algn="l">
                        <a:buNone/>
                      </a:pPr>
                      <a:endParaRPr lang="en-US" sz="1400" b="0"/>
                    </a:p>
                    <a:p>
                      <a:pPr lvl="0" algn="l">
                        <a:buNone/>
                      </a:pPr>
                      <a:endParaRPr lang="en-US" sz="1400" b="0"/>
                    </a:p>
                    <a:p>
                      <a:pPr lvl="0" algn="l">
                        <a:buNone/>
                      </a:pPr>
                      <a:r>
                        <a:rPr lang="en-US" sz="1400" b="0"/>
                        <a:t>Approximately R5 994 000</a:t>
                      </a:r>
                    </a:p>
                    <a:p>
                      <a:pPr lvl="0" algn="l">
                        <a:buNone/>
                      </a:pPr>
                      <a:endParaRPr lang="en-US" sz="1400" b="0"/>
                    </a:p>
                    <a:p>
                      <a:pPr lvl="0" algn="l">
                        <a:buNone/>
                      </a:pPr>
                      <a:endParaRPr lang="en-US" sz="1400" b="0"/>
                    </a:p>
                    <a:p>
                      <a:pPr lvl="0" algn="l">
                        <a:buNone/>
                      </a:pPr>
                      <a:endParaRPr lang="en-US" sz="1400" b="0"/>
                    </a:p>
                    <a:p>
                      <a:pPr lvl="0" algn="l">
                        <a:lnSpc>
                          <a:spcPct val="100000"/>
                        </a:lnSpc>
                        <a:spcBef>
                          <a:spcPts val="0"/>
                        </a:spcBef>
                        <a:spcAft>
                          <a:spcPts val="0"/>
                        </a:spcAft>
                        <a:buNone/>
                      </a:pPr>
                      <a:r>
                        <a:rPr lang="en-US" sz="1400" b="0" i="0" u="none" strike="noStrike" noProof="0">
                          <a:solidFill>
                            <a:srgbClr val="000000"/>
                          </a:solidFill>
                        </a:rPr>
                        <a:t>An indefinite period of time. The system is an investment.</a:t>
                      </a:r>
                      <a:endParaRPr lang="en-US"/>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FF0000"/>
                        </a:solidFill>
                      </a:endParaRPr>
                    </a:p>
                    <a:p>
                      <a:pPr lvl="0" algn="l">
                        <a:buNone/>
                      </a:pPr>
                      <a:r>
                        <a:rPr lang="en-US" sz="1400" b="1" i="0" u="none" strike="noStrike" noProof="0">
                          <a:solidFill>
                            <a:srgbClr val="000000"/>
                          </a:solidFill>
                          <a:latin typeface="Neue Haas Grotesk Text Pro"/>
                        </a:rPr>
                        <a:t>(</a:t>
                      </a:r>
                      <a:r>
                        <a:rPr lang="en-US" sz="1400" b="1" i="0" u="none" strike="noStrike" noProof="0">
                          <a:solidFill>
                            <a:srgbClr val="FF0000"/>
                          </a:solidFill>
                          <a:latin typeface="Neue Haas Grotesk Text Pro"/>
                          <a:hlinkClick r:id="rId2"/>
                        </a:rPr>
                        <a:t>click here</a:t>
                      </a:r>
                      <a:r>
                        <a:rPr lang="en-US" sz="1400" b="1" i="0" u="none" strike="noStrike" noProof="0">
                          <a:solidFill>
                            <a:srgbClr val="000000"/>
                          </a:solidFill>
                          <a:latin typeface="Neue Haas Grotesk Text Pro"/>
                        </a:rPr>
                        <a:t>)</a:t>
                      </a:r>
                      <a:endParaRPr lang="en-US"/>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69%</a:t>
                      </a:r>
                    </a:p>
                    <a:p>
                      <a:pPr lvl="0" algn="l">
                        <a:buNone/>
                      </a:pPr>
                      <a:endParaRPr lang="en-US" sz="1400" b="1" i="0" u="none" strike="noStrike" noProof="0">
                        <a:solidFill>
                          <a:srgbClr val="000000"/>
                        </a:solidFill>
                        <a:latin typeface="Neue Haas Grotesk Text Pro"/>
                      </a:endParaRPr>
                    </a:p>
                  </a:txBody>
                  <a:tcPr/>
                </a:tc>
                <a:extLst>
                  <a:ext uri="{0D108BD9-81ED-4DB2-BD59-A6C34878D82A}">
                    <a16:rowId xmlns:a16="http://schemas.microsoft.com/office/drawing/2014/main" val="1725845377"/>
                  </a:ext>
                </a:extLst>
              </a:tr>
            </a:tbl>
          </a:graphicData>
        </a:graphic>
      </p:graphicFrame>
    </p:spTree>
    <p:extLst>
      <p:ext uri="{BB962C8B-B14F-4D97-AF65-F5344CB8AC3E}">
        <p14:creationId xmlns:p14="http://schemas.microsoft.com/office/powerpoint/2010/main" val="108997973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816015" y="530690"/>
            <a:ext cx="10167937" cy="1179513"/>
          </a:xfrm>
        </p:spPr>
        <p:txBody>
          <a:bodyPr>
            <a:normAutofit/>
          </a:bodyPr>
          <a:lstStyle/>
          <a:p>
            <a:r>
              <a:rPr lang="en-US" sz="3200">
                <a:solidFill>
                  <a:schemeClr val="bg1"/>
                </a:solidFill>
              </a:rPr>
              <a:t>7. Feasibility Analysis Matrix</a:t>
            </a:r>
          </a:p>
        </p:txBody>
      </p:sp>
      <p:graphicFrame>
        <p:nvGraphicFramePr>
          <p:cNvPr id="8" name="Content Placeholder 3">
            <a:extLst>
              <a:ext uri="{FF2B5EF4-FFF2-40B4-BE49-F238E27FC236}">
                <a16:creationId xmlns:a16="http://schemas.microsoft.com/office/drawing/2014/main" id="{6710F80B-1A6C-AC97-E3D5-348B576C46F1}"/>
              </a:ext>
            </a:extLst>
          </p:cNvPr>
          <p:cNvGraphicFramePr>
            <a:graphicFrameLocks/>
          </p:cNvGraphicFramePr>
          <p:nvPr>
            <p:extLst>
              <p:ext uri="{D42A27DB-BD31-4B8C-83A1-F6EECF244321}">
                <p14:modId xmlns:p14="http://schemas.microsoft.com/office/powerpoint/2010/main" val="1823727324"/>
              </p:ext>
            </p:extLst>
          </p:nvPr>
        </p:nvGraphicFramePr>
        <p:xfrm>
          <a:off x="687400" y="1927817"/>
          <a:ext cx="10817870" cy="4206240"/>
        </p:xfrm>
        <a:graphic>
          <a:graphicData uri="http://schemas.openxmlformats.org/drawingml/2006/table">
            <a:tbl>
              <a:tblPr firstRow="1" bandRow="1">
                <a:tableStyleId>{5C22544A-7EE6-4342-B048-85BDC9FD1C3A}</a:tableStyleId>
              </a:tblPr>
              <a:tblGrid>
                <a:gridCol w="1546410">
                  <a:extLst>
                    <a:ext uri="{9D8B030D-6E8A-4147-A177-3AD203B41FA5}">
                      <a16:colId xmlns:a16="http://schemas.microsoft.com/office/drawing/2014/main" val="1759942993"/>
                    </a:ext>
                  </a:extLst>
                </a:gridCol>
                <a:gridCol w="750794">
                  <a:extLst>
                    <a:ext uri="{9D8B030D-6E8A-4147-A177-3AD203B41FA5}">
                      <a16:colId xmlns:a16="http://schemas.microsoft.com/office/drawing/2014/main" val="1804556411"/>
                    </a:ext>
                  </a:extLst>
                </a:gridCol>
                <a:gridCol w="2930193">
                  <a:extLst>
                    <a:ext uri="{9D8B030D-6E8A-4147-A177-3AD203B41FA5}">
                      <a16:colId xmlns:a16="http://schemas.microsoft.com/office/drawing/2014/main" val="2746952901"/>
                    </a:ext>
                  </a:extLst>
                </a:gridCol>
                <a:gridCol w="2811790">
                  <a:extLst>
                    <a:ext uri="{9D8B030D-6E8A-4147-A177-3AD203B41FA5}">
                      <a16:colId xmlns:a16="http://schemas.microsoft.com/office/drawing/2014/main" val="4106908932"/>
                    </a:ext>
                  </a:extLst>
                </a:gridCol>
                <a:gridCol w="2778683">
                  <a:extLst>
                    <a:ext uri="{9D8B030D-6E8A-4147-A177-3AD203B41FA5}">
                      <a16:colId xmlns:a16="http://schemas.microsoft.com/office/drawing/2014/main" val="135971287"/>
                    </a:ext>
                  </a:extLst>
                </a:gridCol>
              </a:tblGrid>
              <a:tr h="560839">
                <a:tc>
                  <a:txBody>
                    <a:bodyPr/>
                    <a:lstStyle/>
                    <a:p>
                      <a:pPr lvl="0" algn="ctr">
                        <a:buNone/>
                      </a:pPr>
                      <a:r>
                        <a:rPr lang="en-US" sz="1800" b="1" i="0" u="none" strike="noStrike" noProof="0">
                          <a:solidFill>
                            <a:srgbClr val="FFFFFF"/>
                          </a:solidFill>
                          <a:latin typeface="Neue Haas Grotesk Text Pro"/>
                        </a:rPr>
                        <a:t>Description</a:t>
                      </a:r>
                      <a:endParaRPr lang="en-US"/>
                    </a:p>
                  </a:txBody>
                  <a:tcPr anchor="ctr"/>
                </a:tc>
                <a:tc>
                  <a:txBody>
                    <a:bodyPr/>
                    <a:lstStyle/>
                    <a:p>
                      <a:pPr lvl="0" algn="ctr">
                        <a:buNone/>
                      </a:pPr>
                      <a:r>
                        <a:rPr lang="en-US"/>
                        <a:t>Wt.</a:t>
                      </a:r>
                    </a:p>
                  </a:txBody>
                  <a:tcPr anchor="ctr"/>
                </a:tc>
                <a:tc>
                  <a:txBody>
                    <a:bodyPr/>
                    <a:lstStyle/>
                    <a:p>
                      <a:pPr lvl="0" algn="ctr">
                        <a:buNone/>
                      </a:pPr>
                      <a:r>
                        <a:rPr lang="en-US"/>
                        <a:t>Candidate 1</a:t>
                      </a:r>
                    </a:p>
                    <a:p>
                      <a:pPr lvl="0" algn="ctr">
                        <a:buNone/>
                      </a:pPr>
                      <a:r>
                        <a:rPr lang="en-US"/>
                        <a:t>As-Is</a:t>
                      </a:r>
                    </a:p>
                  </a:txBody>
                  <a:tcPr anchor="ctr"/>
                </a:tc>
                <a:tc>
                  <a:txBody>
                    <a:bodyPr/>
                    <a:lstStyle/>
                    <a:p>
                      <a:pPr lvl="0" algn="ctr">
                        <a:buNone/>
                      </a:pPr>
                      <a:r>
                        <a:rPr lang="en-US"/>
                        <a:t>Candidate 2</a:t>
                      </a:r>
                    </a:p>
                    <a:p>
                      <a:pPr lvl="0" algn="ctr">
                        <a:buNone/>
                      </a:pPr>
                      <a:r>
                        <a:rPr lang="en-US"/>
                        <a:t>Proprietary Software Package</a:t>
                      </a:r>
                    </a:p>
                  </a:txBody>
                  <a:tcPr anchor="ctr"/>
                </a:tc>
                <a:tc>
                  <a:txBody>
                    <a:bodyPr/>
                    <a:lstStyle/>
                    <a:p>
                      <a:pPr lvl="0" algn="ctr">
                        <a:buNone/>
                      </a:pPr>
                      <a:r>
                        <a:rPr lang="en-US"/>
                        <a:t>Candidate 3</a:t>
                      </a:r>
                    </a:p>
                    <a:p>
                      <a:pPr lvl="0" algn="ctr">
                        <a:buNone/>
                      </a:pPr>
                      <a:r>
                        <a:rPr lang="en-US"/>
                        <a:t>Custom-Designed Solution</a:t>
                      </a:r>
                    </a:p>
                  </a:txBody>
                  <a:tcPr anchor="ctr"/>
                </a:tc>
                <a:extLst>
                  <a:ext uri="{0D108BD9-81ED-4DB2-BD59-A6C34878D82A}">
                    <a16:rowId xmlns:a16="http://schemas.microsoft.com/office/drawing/2014/main" val="3696027886"/>
                  </a:ext>
                </a:extLst>
              </a:tr>
              <a:tr h="627529">
                <a:tc>
                  <a:txBody>
                    <a:bodyPr/>
                    <a:lstStyle/>
                    <a:p>
                      <a:pPr lvl="0" algn="l">
                        <a:buNone/>
                      </a:pPr>
                      <a:r>
                        <a:rPr lang="en-US" sz="1400">
                          <a:solidFill>
                            <a:schemeClr val="bg1"/>
                          </a:solidFill>
                        </a:rPr>
                        <a:t>Schedule</a:t>
                      </a:r>
                      <a:endParaRPr lang="en-US"/>
                    </a:p>
                    <a:p>
                      <a:pPr lvl="0" algn="l">
                        <a:buNone/>
                      </a:pPr>
                      <a:r>
                        <a:rPr lang="en-US" sz="1400">
                          <a:solidFill>
                            <a:schemeClr val="bg1"/>
                          </a:solidFill>
                        </a:rPr>
                        <a:t>feasibility</a:t>
                      </a:r>
                      <a:endParaRPr lang="en-US"/>
                    </a:p>
                  </a:txBody>
                  <a:tcPr anchor="ctr">
                    <a:solidFill>
                      <a:schemeClr val="accent1"/>
                    </a:solidFill>
                  </a:tcPr>
                </a:tc>
                <a:tc>
                  <a:txBody>
                    <a:bodyPr/>
                    <a:lstStyle/>
                    <a:p>
                      <a:pPr lvl="0" algn="l">
                        <a:buNone/>
                      </a:pPr>
                      <a:r>
                        <a:rPr lang="en-US" sz="1400" b="1"/>
                        <a:t>10</a:t>
                      </a:r>
                    </a:p>
                  </a:txBody>
                  <a:tcPr/>
                </a:tc>
                <a:tc>
                  <a:txBody>
                    <a:bodyPr/>
                    <a:lstStyle/>
                    <a:p>
                      <a:pPr lvl="0" algn="l">
                        <a:buNone/>
                      </a:pPr>
                      <a:endParaRPr lang="en-US" sz="1400"/>
                    </a:p>
                    <a:p>
                      <a:pPr lvl="0" algn="l">
                        <a:buNone/>
                      </a:pPr>
                      <a:r>
                        <a:rPr lang="en-US" sz="1400" b="0" i="0" u="none" strike="noStrike" noProof="0">
                          <a:latin typeface="Neue Haas Grotesk Text Pro"/>
                        </a:rPr>
                        <a:t>This requires no change in the current system.</a:t>
                      </a:r>
                    </a:p>
                    <a:p>
                      <a:pPr lvl="0" algn="l">
                        <a:buNone/>
                      </a:pPr>
                      <a:endParaRPr lang="en-US" sz="1400"/>
                    </a:p>
                    <a:p>
                      <a:pPr lvl="0" algn="l">
                        <a:buNone/>
                      </a:pPr>
                      <a:endParaRPr lang="en-US" sz="1400"/>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r>
                        <a:rPr lang="en-US" sz="1400" b="1"/>
                        <a:t>Score: 100</a:t>
                      </a:r>
                      <a:endParaRPr lang="en-US"/>
                    </a:p>
                  </a:txBody>
                  <a:tcPr/>
                </a:tc>
                <a:tc>
                  <a:txBody>
                    <a:bodyPr/>
                    <a:lstStyle/>
                    <a:p>
                      <a:pPr lvl="0" algn="l">
                        <a:buNone/>
                      </a:pPr>
                      <a:endParaRPr lang="en-US" sz="1400"/>
                    </a:p>
                    <a:p>
                      <a:pPr lvl="0" algn="l">
                        <a:buNone/>
                      </a:pPr>
                      <a:r>
                        <a:rPr lang="en-US" sz="1400" b="0" i="0" u="none" strike="noStrike" noProof="0">
                          <a:latin typeface="Neue Haas Grotesk Text Pro"/>
                        </a:rPr>
                        <a:t>The team is not confident in their skills with the programming language and software used, thus, the candidate cannot guarantee that the system will be completed within the scheduled time. </a:t>
                      </a:r>
                    </a:p>
                    <a:p>
                      <a:pPr lvl="0" algn="l">
                        <a:buNone/>
                      </a:pPr>
                      <a:endParaRPr lang="en-US" sz="1400" b="0" i="0" u="none" strike="noStrike" noProof="0">
                        <a:latin typeface="Neue Haas Grotesk Text Pro"/>
                      </a:endParaRPr>
                    </a:p>
                    <a:p>
                      <a:pPr lvl="0" algn="l">
                        <a:buNone/>
                      </a:pPr>
                      <a:r>
                        <a:rPr lang="en-US" sz="1400" b="0" i="0" u="none" strike="noStrike" noProof="0">
                          <a:solidFill>
                            <a:srgbClr val="000000"/>
                          </a:solidFill>
                          <a:latin typeface="Neue Haas Grotesk Text Pro"/>
                        </a:rPr>
                        <a:t>(~2 months needed)</a:t>
                      </a:r>
                      <a:endParaRPr lang="en-US" b="0"/>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80</a:t>
                      </a:r>
                    </a:p>
                  </a:txBody>
                  <a:tcPr/>
                </a:tc>
                <a:tc>
                  <a:txBody>
                    <a:bodyPr/>
                    <a:lstStyle/>
                    <a:p>
                      <a:pPr lvl="0" algn="l">
                        <a:buNone/>
                      </a:pPr>
                      <a:endParaRPr lang="en-US" sz="1400"/>
                    </a:p>
                    <a:p>
                      <a:pPr lvl="0" algn="l">
                        <a:lnSpc>
                          <a:spcPct val="100000"/>
                        </a:lnSpc>
                        <a:spcBef>
                          <a:spcPts val="0"/>
                        </a:spcBef>
                        <a:spcAft>
                          <a:spcPts val="0"/>
                        </a:spcAft>
                        <a:buNone/>
                      </a:pPr>
                      <a:r>
                        <a:rPr lang="en-US" sz="1400" b="0" i="0" u="none" strike="noStrike" noProof="0">
                          <a:latin typeface="Neue Haas Grotesk Text Pro"/>
                        </a:rPr>
                        <a:t>This candidate expects the project team to create elements such as interfaces, databases, and more from scratch, the system will likely be completed in the scheduled time. </a:t>
                      </a:r>
                      <a:endParaRPr lang="en-US"/>
                    </a:p>
                    <a:p>
                      <a:pPr lvl="0" algn="l">
                        <a:lnSpc>
                          <a:spcPct val="100000"/>
                        </a:lnSpc>
                        <a:spcBef>
                          <a:spcPts val="0"/>
                        </a:spcBef>
                        <a:spcAft>
                          <a:spcPts val="0"/>
                        </a:spcAft>
                        <a:buNone/>
                      </a:pPr>
                      <a:endParaRPr lang="en-US" sz="1400" b="0" i="0" u="none" strike="noStrike" noProof="0">
                        <a:latin typeface="Neue Haas Grotesk Text Pro"/>
                      </a:endParaRPr>
                    </a:p>
                    <a:p>
                      <a:pPr lvl="0" algn="l">
                        <a:buNone/>
                      </a:pPr>
                      <a:endParaRPr lang="en-US" sz="1400" b="0" i="0" u="none" strike="noStrike" noProof="0">
                        <a:latin typeface="Neue Haas Grotesk Text Pro"/>
                      </a:endParaRPr>
                    </a:p>
                    <a:p>
                      <a:pPr lvl="0" algn="l">
                        <a:buNone/>
                      </a:pPr>
                      <a:r>
                        <a:rPr lang="en-US" sz="1400" b="0" i="0" u="none" strike="noStrike" noProof="0">
                          <a:latin typeface="Neue Haas Grotesk Text Pro"/>
                        </a:rPr>
                        <a:t>(~7 months needed)</a:t>
                      </a:r>
                      <a:endParaRPr lang="en-US"/>
                    </a:p>
                    <a:p>
                      <a:pPr lvl="0" algn="l">
                        <a:buNone/>
                      </a:pPr>
                      <a:endParaRPr lang="en-US" sz="1400"/>
                    </a:p>
                    <a:p>
                      <a:pPr lvl="0" algn="l">
                        <a:buNone/>
                      </a:pPr>
                      <a:endParaRPr lang="en-US" sz="1400"/>
                    </a:p>
                    <a:p>
                      <a:pPr lvl="0" algn="l">
                        <a:buNone/>
                      </a:pPr>
                      <a:endParaRPr lang="en-US" sz="1400" b="0"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40</a:t>
                      </a:r>
                      <a:endParaRPr lang="en-US" b="1"/>
                    </a:p>
                  </a:txBody>
                  <a:tcPr/>
                </a:tc>
                <a:extLst>
                  <a:ext uri="{0D108BD9-81ED-4DB2-BD59-A6C34878D82A}">
                    <a16:rowId xmlns:a16="http://schemas.microsoft.com/office/drawing/2014/main" val="1725845377"/>
                  </a:ext>
                </a:extLst>
              </a:tr>
            </a:tbl>
          </a:graphicData>
        </a:graphic>
      </p:graphicFrame>
    </p:spTree>
    <p:extLst>
      <p:ext uri="{BB962C8B-B14F-4D97-AF65-F5344CB8AC3E}">
        <p14:creationId xmlns:p14="http://schemas.microsoft.com/office/powerpoint/2010/main" val="123293272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816014" y="642202"/>
            <a:ext cx="10167937" cy="1179513"/>
          </a:xfrm>
        </p:spPr>
        <p:txBody>
          <a:bodyPr>
            <a:normAutofit/>
          </a:bodyPr>
          <a:lstStyle/>
          <a:p>
            <a:r>
              <a:rPr lang="en-US" sz="3200">
                <a:solidFill>
                  <a:schemeClr val="bg1"/>
                </a:solidFill>
              </a:rPr>
              <a:t>7. Feasibility Analysis Matrix </a:t>
            </a:r>
          </a:p>
        </p:txBody>
      </p:sp>
      <p:graphicFrame>
        <p:nvGraphicFramePr>
          <p:cNvPr id="7" name="Content Placeholder 3">
            <a:extLst>
              <a:ext uri="{FF2B5EF4-FFF2-40B4-BE49-F238E27FC236}">
                <a16:creationId xmlns:a16="http://schemas.microsoft.com/office/drawing/2014/main" id="{59488E2E-2137-DF32-2480-4D69472B1F14}"/>
              </a:ext>
            </a:extLst>
          </p:cNvPr>
          <p:cNvGraphicFramePr>
            <a:graphicFrameLocks/>
          </p:cNvGraphicFramePr>
          <p:nvPr>
            <p:extLst>
              <p:ext uri="{D42A27DB-BD31-4B8C-83A1-F6EECF244321}">
                <p14:modId xmlns:p14="http://schemas.microsoft.com/office/powerpoint/2010/main" val="2302759478"/>
              </p:ext>
            </p:extLst>
          </p:nvPr>
        </p:nvGraphicFramePr>
        <p:xfrm>
          <a:off x="818029" y="1935300"/>
          <a:ext cx="10817871" cy="3779520"/>
        </p:xfrm>
        <a:graphic>
          <a:graphicData uri="http://schemas.openxmlformats.org/drawingml/2006/table">
            <a:tbl>
              <a:tblPr firstRow="1" bandRow="1">
                <a:tableStyleId>{5C22544A-7EE6-4342-B048-85BDC9FD1C3A}</a:tableStyleId>
              </a:tblPr>
              <a:tblGrid>
                <a:gridCol w="1523998">
                  <a:extLst>
                    <a:ext uri="{9D8B030D-6E8A-4147-A177-3AD203B41FA5}">
                      <a16:colId xmlns:a16="http://schemas.microsoft.com/office/drawing/2014/main" val="1759942993"/>
                    </a:ext>
                  </a:extLst>
                </a:gridCol>
                <a:gridCol w="784411">
                  <a:extLst>
                    <a:ext uri="{9D8B030D-6E8A-4147-A177-3AD203B41FA5}">
                      <a16:colId xmlns:a16="http://schemas.microsoft.com/office/drawing/2014/main" val="1804556411"/>
                    </a:ext>
                  </a:extLst>
                </a:gridCol>
                <a:gridCol w="2918989">
                  <a:extLst>
                    <a:ext uri="{9D8B030D-6E8A-4147-A177-3AD203B41FA5}">
                      <a16:colId xmlns:a16="http://schemas.microsoft.com/office/drawing/2014/main" val="2746952901"/>
                    </a:ext>
                  </a:extLst>
                </a:gridCol>
                <a:gridCol w="2811790">
                  <a:extLst>
                    <a:ext uri="{9D8B030D-6E8A-4147-A177-3AD203B41FA5}">
                      <a16:colId xmlns:a16="http://schemas.microsoft.com/office/drawing/2014/main" val="4106908932"/>
                    </a:ext>
                  </a:extLst>
                </a:gridCol>
                <a:gridCol w="2778683">
                  <a:extLst>
                    <a:ext uri="{9D8B030D-6E8A-4147-A177-3AD203B41FA5}">
                      <a16:colId xmlns:a16="http://schemas.microsoft.com/office/drawing/2014/main" val="135971287"/>
                    </a:ext>
                  </a:extLst>
                </a:gridCol>
              </a:tblGrid>
              <a:tr h="560839">
                <a:tc>
                  <a:txBody>
                    <a:bodyPr/>
                    <a:lstStyle/>
                    <a:p>
                      <a:pPr lvl="0" algn="ctr">
                        <a:buNone/>
                      </a:pPr>
                      <a:r>
                        <a:rPr lang="en-US" sz="1800" b="1" i="0" u="none" strike="noStrike" noProof="0">
                          <a:solidFill>
                            <a:srgbClr val="FFFFFF"/>
                          </a:solidFill>
                          <a:latin typeface="Neue Haas Grotesk Text Pro"/>
                        </a:rPr>
                        <a:t>Description</a:t>
                      </a:r>
                      <a:endParaRPr lang="en-US"/>
                    </a:p>
                  </a:txBody>
                  <a:tcPr anchor="ctr"/>
                </a:tc>
                <a:tc>
                  <a:txBody>
                    <a:bodyPr/>
                    <a:lstStyle/>
                    <a:p>
                      <a:pPr lvl="0" algn="ctr">
                        <a:buNone/>
                      </a:pPr>
                      <a:r>
                        <a:rPr lang="en-US"/>
                        <a:t>Wt.</a:t>
                      </a:r>
                    </a:p>
                  </a:txBody>
                  <a:tcPr anchor="ctr"/>
                </a:tc>
                <a:tc>
                  <a:txBody>
                    <a:bodyPr/>
                    <a:lstStyle/>
                    <a:p>
                      <a:pPr lvl="0" algn="ctr">
                        <a:buNone/>
                      </a:pPr>
                      <a:r>
                        <a:rPr lang="en-US"/>
                        <a:t>Candidate 1</a:t>
                      </a:r>
                    </a:p>
                    <a:p>
                      <a:pPr lvl="0" algn="ctr">
                        <a:buNone/>
                      </a:pPr>
                      <a:r>
                        <a:rPr lang="en-US"/>
                        <a:t>As-Is</a:t>
                      </a:r>
                    </a:p>
                  </a:txBody>
                  <a:tcPr anchor="ctr"/>
                </a:tc>
                <a:tc>
                  <a:txBody>
                    <a:bodyPr/>
                    <a:lstStyle/>
                    <a:p>
                      <a:pPr lvl="0" algn="ctr">
                        <a:buNone/>
                      </a:pPr>
                      <a:r>
                        <a:rPr lang="en-US"/>
                        <a:t>Candidate 2</a:t>
                      </a:r>
                    </a:p>
                    <a:p>
                      <a:pPr lvl="0" algn="ctr">
                        <a:buNone/>
                      </a:pPr>
                      <a:r>
                        <a:rPr lang="en-US"/>
                        <a:t>Proprietary Software Package</a:t>
                      </a:r>
                    </a:p>
                  </a:txBody>
                  <a:tcPr anchor="ctr"/>
                </a:tc>
                <a:tc>
                  <a:txBody>
                    <a:bodyPr/>
                    <a:lstStyle/>
                    <a:p>
                      <a:pPr lvl="0" algn="ctr">
                        <a:buNone/>
                      </a:pPr>
                      <a:r>
                        <a:rPr lang="en-US"/>
                        <a:t>Candidate 3</a:t>
                      </a:r>
                    </a:p>
                    <a:p>
                      <a:pPr lvl="0" algn="ctr">
                        <a:buNone/>
                      </a:pPr>
                      <a:r>
                        <a:rPr lang="en-US"/>
                        <a:t>Custom-Designed Solution</a:t>
                      </a:r>
                    </a:p>
                  </a:txBody>
                  <a:tcPr anchor="ctr"/>
                </a:tc>
                <a:extLst>
                  <a:ext uri="{0D108BD9-81ED-4DB2-BD59-A6C34878D82A}">
                    <a16:rowId xmlns:a16="http://schemas.microsoft.com/office/drawing/2014/main" val="3696027886"/>
                  </a:ext>
                </a:extLst>
              </a:tr>
              <a:tr h="1254879">
                <a:tc>
                  <a:txBody>
                    <a:bodyPr/>
                    <a:lstStyle/>
                    <a:p>
                      <a:pPr lvl="0" algn="l">
                        <a:buNone/>
                      </a:pPr>
                      <a:r>
                        <a:rPr lang="en-US" sz="1400" b="0" i="0" u="none" strike="noStrike" noProof="0">
                          <a:solidFill>
                            <a:schemeClr val="bg1"/>
                          </a:solidFill>
                          <a:latin typeface="Neue Haas Grotesk Text Pro"/>
                        </a:rPr>
                        <a:t>Cultural</a:t>
                      </a:r>
                      <a:endParaRPr lang="en-US" err="1"/>
                    </a:p>
                    <a:p>
                      <a:pPr lvl="0" algn="l">
                        <a:buNone/>
                      </a:pPr>
                      <a:r>
                        <a:rPr lang="en-US" sz="1400" b="0" i="0" u="none" strike="noStrike" noProof="0">
                          <a:solidFill>
                            <a:schemeClr val="bg1"/>
                          </a:solidFill>
                          <a:latin typeface="Neue Haas Grotesk Text Pro"/>
                        </a:rPr>
                        <a:t>feasibility</a:t>
                      </a:r>
                      <a:endParaRPr lang="en-US"/>
                    </a:p>
                  </a:txBody>
                  <a:tcPr anchor="ctr">
                    <a:solidFill>
                      <a:schemeClr val="accent1"/>
                    </a:solidFill>
                  </a:tcPr>
                </a:tc>
                <a:tc>
                  <a:txBody>
                    <a:bodyPr/>
                    <a:lstStyle/>
                    <a:p>
                      <a:pPr lvl="0" algn="l">
                        <a:buNone/>
                      </a:pPr>
                      <a:r>
                        <a:rPr lang="en-US" sz="1400" b="1"/>
                        <a:t>10</a:t>
                      </a:r>
                    </a:p>
                  </a:txBody>
                  <a:tcPr/>
                </a:tc>
                <a:tc>
                  <a:txBody>
                    <a:bodyPr/>
                    <a:lstStyle/>
                    <a:p>
                      <a:pPr lvl="0" algn="l">
                        <a:buNone/>
                      </a:pPr>
                      <a:r>
                        <a:rPr lang="en-US" sz="1400" b="0" i="0" u="none" strike="noStrike" noProof="0">
                          <a:latin typeface="Neue Haas Grotesk Text Pro"/>
                        </a:rPr>
                        <a:t>The users are unsatisfied with the current solution.</a:t>
                      </a:r>
                    </a:p>
                    <a:p>
                      <a:pPr lvl="0" algn="l">
                        <a:buNone/>
                      </a:pPr>
                      <a:endParaRPr lang="en-US" sz="1400"/>
                    </a:p>
                    <a:p>
                      <a:pPr lvl="0" algn="l">
                        <a:buNone/>
                      </a:pPr>
                      <a:endParaRPr lang="en-US" sz="1400"/>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endParaRPr lang="en-US" sz="1400" b="1"/>
                    </a:p>
                    <a:p>
                      <a:pPr lvl="0" algn="l">
                        <a:buNone/>
                      </a:pPr>
                      <a:r>
                        <a:rPr lang="en-US" sz="1400" b="1"/>
                        <a:t>Score: 0</a:t>
                      </a:r>
                      <a:endParaRPr lang="en-US"/>
                    </a:p>
                  </a:txBody>
                  <a:tcPr/>
                </a:tc>
                <a:tc>
                  <a:txBody>
                    <a:bodyPr/>
                    <a:lstStyle/>
                    <a:p>
                      <a:pPr lvl="0" algn="l">
                        <a:buNone/>
                      </a:pPr>
                      <a:r>
                        <a:rPr lang="en-US" sz="1400" b="0" i="0" u="none" strike="noStrike" noProof="0">
                          <a:latin typeface="Neue Haas Grotesk Text Pro"/>
                        </a:rPr>
                        <a:t>The users may show less opposition to this candidate but may still be intimidated by a completely foreign system.</a:t>
                      </a:r>
                      <a:endParaRPr lang="en-US"/>
                    </a:p>
                    <a:p>
                      <a:pPr lvl="0" algn="l">
                        <a:buNone/>
                      </a:pPr>
                      <a:endParaRPr lang="en-US" sz="1400"/>
                    </a:p>
                    <a:p>
                      <a:pPr lvl="0" algn="l">
                        <a:buNone/>
                      </a:pPr>
                      <a:endParaRPr lang="en-US" sz="1400"/>
                    </a:p>
                    <a:p>
                      <a:pPr lvl="0" algn="l">
                        <a:buNone/>
                      </a:pPr>
                      <a:endParaRPr lang="en-US" sz="1400"/>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70</a:t>
                      </a:r>
                      <a:endParaRPr lang="en-US" b="1"/>
                    </a:p>
                  </a:txBody>
                  <a:tcPr/>
                </a:tc>
                <a:tc>
                  <a:txBody>
                    <a:bodyPr/>
                    <a:lstStyle/>
                    <a:p>
                      <a:pPr lvl="0" algn="l">
                        <a:buNone/>
                      </a:pPr>
                      <a:r>
                        <a:rPr lang="en-US" sz="1400" b="0" i="0" u="none" strike="noStrike" noProof="0">
                          <a:latin typeface="Neue Haas Grotesk Text Pro"/>
                        </a:rPr>
                        <a:t>The users could be opposed to this candidate. This can be mitigated by fitting the system to their needs and preferences as well as by providing continuous training. Scope/requirements can be adjusted based on feedback.</a:t>
                      </a: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70</a:t>
                      </a:r>
                      <a:endParaRPr lang="en-US" b="1"/>
                    </a:p>
                  </a:txBody>
                  <a:tcPr/>
                </a:tc>
                <a:extLst>
                  <a:ext uri="{0D108BD9-81ED-4DB2-BD59-A6C34878D82A}">
                    <a16:rowId xmlns:a16="http://schemas.microsoft.com/office/drawing/2014/main" val="1725845377"/>
                  </a:ext>
                </a:extLst>
              </a:tr>
            </a:tbl>
          </a:graphicData>
        </a:graphic>
      </p:graphicFrame>
    </p:spTree>
    <p:extLst>
      <p:ext uri="{BB962C8B-B14F-4D97-AF65-F5344CB8AC3E}">
        <p14:creationId xmlns:p14="http://schemas.microsoft.com/office/powerpoint/2010/main" val="5276886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816014" y="642202"/>
            <a:ext cx="10167937" cy="1179513"/>
          </a:xfrm>
        </p:spPr>
        <p:txBody>
          <a:bodyPr>
            <a:normAutofit/>
          </a:bodyPr>
          <a:lstStyle/>
          <a:p>
            <a:r>
              <a:rPr lang="en-US" sz="3200">
                <a:solidFill>
                  <a:schemeClr val="bg1"/>
                </a:solidFill>
              </a:rPr>
              <a:t>7. Feasibility Analysis Matrix</a:t>
            </a:r>
          </a:p>
        </p:txBody>
      </p:sp>
      <p:graphicFrame>
        <p:nvGraphicFramePr>
          <p:cNvPr id="7" name="Content Placeholder 3">
            <a:extLst>
              <a:ext uri="{FF2B5EF4-FFF2-40B4-BE49-F238E27FC236}">
                <a16:creationId xmlns:a16="http://schemas.microsoft.com/office/drawing/2014/main" id="{59488E2E-2137-DF32-2480-4D69472B1F14}"/>
              </a:ext>
            </a:extLst>
          </p:cNvPr>
          <p:cNvGraphicFramePr>
            <a:graphicFrameLocks/>
          </p:cNvGraphicFramePr>
          <p:nvPr>
            <p:extLst>
              <p:ext uri="{D42A27DB-BD31-4B8C-83A1-F6EECF244321}">
                <p14:modId xmlns:p14="http://schemas.microsoft.com/office/powerpoint/2010/main" val="4098295662"/>
              </p:ext>
            </p:extLst>
          </p:nvPr>
        </p:nvGraphicFramePr>
        <p:xfrm>
          <a:off x="818029" y="2006738"/>
          <a:ext cx="10817870" cy="3766969"/>
        </p:xfrm>
        <a:graphic>
          <a:graphicData uri="http://schemas.openxmlformats.org/drawingml/2006/table">
            <a:tbl>
              <a:tblPr firstRow="1" bandRow="1">
                <a:tableStyleId>{5C22544A-7EE6-4342-B048-85BDC9FD1C3A}</a:tableStyleId>
              </a:tblPr>
              <a:tblGrid>
                <a:gridCol w="1546410">
                  <a:extLst>
                    <a:ext uri="{9D8B030D-6E8A-4147-A177-3AD203B41FA5}">
                      <a16:colId xmlns:a16="http://schemas.microsoft.com/office/drawing/2014/main" val="1759942993"/>
                    </a:ext>
                  </a:extLst>
                </a:gridCol>
                <a:gridCol w="750794">
                  <a:extLst>
                    <a:ext uri="{9D8B030D-6E8A-4147-A177-3AD203B41FA5}">
                      <a16:colId xmlns:a16="http://schemas.microsoft.com/office/drawing/2014/main" val="1804556411"/>
                    </a:ext>
                  </a:extLst>
                </a:gridCol>
                <a:gridCol w="2930193">
                  <a:extLst>
                    <a:ext uri="{9D8B030D-6E8A-4147-A177-3AD203B41FA5}">
                      <a16:colId xmlns:a16="http://schemas.microsoft.com/office/drawing/2014/main" val="2746952901"/>
                    </a:ext>
                  </a:extLst>
                </a:gridCol>
                <a:gridCol w="2811790">
                  <a:extLst>
                    <a:ext uri="{9D8B030D-6E8A-4147-A177-3AD203B41FA5}">
                      <a16:colId xmlns:a16="http://schemas.microsoft.com/office/drawing/2014/main" val="4106908932"/>
                    </a:ext>
                  </a:extLst>
                </a:gridCol>
                <a:gridCol w="2778683">
                  <a:extLst>
                    <a:ext uri="{9D8B030D-6E8A-4147-A177-3AD203B41FA5}">
                      <a16:colId xmlns:a16="http://schemas.microsoft.com/office/drawing/2014/main" val="135971287"/>
                    </a:ext>
                  </a:extLst>
                </a:gridCol>
              </a:tblGrid>
              <a:tr h="560839">
                <a:tc>
                  <a:txBody>
                    <a:bodyPr/>
                    <a:lstStyle/>
                    <a:p>
                      <a:pPr lvl="0" algn="ctr">
                        <a:buNone/>
                      </a:pPr>
                      <a:r>
                        <a:rPr lang="en-US" sz="1800" b="1" i="0" u="none" strike="noStrike" noProof="0">
                          <a:solidFill>
                            <a:srgbClr val="FFFFFF"/>
                          </a:solidFill>
                          <a:latin typeface="Neue Haas Grotesk Text Pro"/>
                        </a:rPr>
                        <a:t>Description</a:t>
                      </a:r>
                      <a:endParaRPr lang="en-US"/>
                    </a:p>
                  </a:txBody>
                  <a:tcPr anchor="ctr"/>
                </a:tc>
                <a:tc>
                  <a:txBody>
                    <a:bodyPr/>
                    <a:lstStyle/>
                    <a:p>
                      <a:pPr lvl="0" algn="ctr">
                        <a:buNone/>
                      </a:pPr>
                      <a:r>
                        <a:rPr lang="en-US"/>
                        <a:t>Wt.</a:t>
                      </a:r>
                    </a:p>
                  </a:txBody>
                  <a:tcPr anchor="ctr"/>
                </a:tc>
                <a:tc>
                  <a:txBody>
                    <a:bodyPr/>
                    <a:lstStyle/>
                    <a:p>
                      <a:pPr lvl="0" algn="ctr">
                        <a:buNone/>
                      </a:pPr>
                      <a:r>
                        <a:rPr lang="en-US"/>
                        <a:t>Candidate 1</a:t>
                      </a:r>
                    </a:p>
                    <a:p>
                      <a:pPr lvl="0" algn="ctr">
                        <a:buNone/>
                      </a:pPr>
                      <a:r>
                        <a:rPr lang="en-US"/>
                        <a:t>As-Is</a:t>
                      </a:r>
                    </a:p>
                  </a:txBody>
                  <a:tcPr anchor="ctr"/>
                </a:tc>
                <a:tc>
                  <a:txBody>
                    <a:bodyPr/>
                    <a:lstStyle/>
                    <a:p>
                      <a:pPr lvl="0" algn="ctr">
                        <a:buNone/>
                      </a:pPr>
                      <a:r>
                        <a:rPr lang="en-US"/>
                        <a:t>Candidate 2</a:t>
                      </a:r>
                    </a:p>
                    <a:p>
                      <a:pPr lvl="0" algn="ctr">
                        <a:buNone/>
                      </a:pPr>
                      <a:r>
                        <a:rPr lang="en-US"/>
                        <a:t>Proprietary Software Package</a:t>
                      </a:r>
                    </a:p>
                  </a:txBody>
                  <a:tcPr anchor="ctr"/>
                </a:tc>
                <a:tc>
                  <a:txBody>
                    <a:bodyPr/>
                    <a:lstStyle/>
                    <a:p>
                      <a:pPr lvl="0" algn="ctr">
                        <a:buNone/>
                      </a:pPr>
                      <a:r>
                        <a:rPr lang="en-US"/>
                        <a:t>Candidate 3</a:t>
                      </a:r>
                    </a:p>
                    <a:p>
                      <a:pPr lvl="0" algn="ctr">
                        <a:buNone/>
                      </a:pPr>
                      <a:r>
                        <a:rPr lang="en-US"/>
                        <a:t>Custom-Designed Solution</a:t>
                      </a:r>
                    </a:p>
                  </a:txBody>
                  <a:tcPr anchor="ctr"/>
                </a:tc>
                <a:extLst>
                  <a:ext uri="{0D108BD9-81ED-4DB2-BD59-A6C34878D82A}">
                    <a16:rowId xmlns:a16="http://schemas.microsoft.com/office/drawing/2014/main" val="3696027886"/>
                  </a:ext>
                </a:extLst>
              </a:tr>
              <a:tr h="1783404">
                <a:tc>
                  <a:txBody>
                    <a:bodyPr/>
                    <a:lstStyle/>
                    <a:p>
                      <a:pPr lvl="0" algn="l">
                        <a:buNone/>
                      </a:pPr>
                      <a:r>
                        <a:rPr lang="en-US" sz="1400">
                          <a:solidFill>
                            <a:schemeClr val="bg1"/>
                          </a:solidFill>
                        </a:rPr>
                        <a:t>Legal </a:t>
                      </a:r>
                    </a:p>
                    <a:p>
                      <a:pPr lvl="0" algn="l">
                        <a:buNone/>
                      </a:pPr>
                      <a:r>
                        <a:rPr lang="en-US" sz="1400">
                          <a:solidFill>
                            <a:schemeClr val="bg1"/>
                          </a:solidFill>
                        </a:rPr>
                        <a:t>Feasibility</a:t>
                      </a:r>
                    </a:p>
                    <a:p>
                      <a:pPr lvl="0" algn="l">
                        <a:buNone/>
                      </a:pPr>
                      <a:endParaRPr lang="en-US" sz="1400">
                        <a:solidFill>
                          <a:schemeClr val="bg1"/>
                        </a:solidFill>
                      </a:endParaRPr>
                    </a:p>
                  </a:txBody>
                  <a:tcPr anchor="ctr">
                    <a:solidFill>
                      <a:schemeClr val="accent1"/>
                    </a:solidFill>
                  </a:tcPr>
                </a:tc>
                <a:tc>
                  <a:txBody>
                    <a:bodyPr/>
                    <a:lstStyle/>
                    <a:p>
                      <a:pPr lvl="0" algn="l">
                        <a:buNone/>
                      </a:pPr>
                      <a:r>
                        <a:rPr lang="en-US" sz="1400" b="1"/>
                        <a:t>10</a:t>
                      </a:r>
                    </a:p>
                  </a:txBody>
                  <a:tcPr/>
                </a:tc>
                <a:tc>
                  <a:txBody>
                    <a:bodyPr/>
                    <a:lstStyle/>
                    <a:p>
                      <a:pPr lvl="0" algn="l">
                        <a:lnSpc>
                          <a:spcPct val="100000"/>
                        </a:lnSpc>
                        <a:spcBef>
                          <a:spcPts val="0"/>
                        </a:spcBef>
                        <a:spcAft>
                          <a:spcPts val="0"/>
                        </a:spcAft>
                        <a:buNone/>
                      </a:pPr>
                      <a:r>
                        <a:rPr lang="en-US" sz="1400" b="0" i="0" u="none" strike="noStrike" noProof="0">
                          <a:latin typeface="Neue Haas Grotesk Text Pro"/>
                        </a:rPr>
                        <a:t>Loss of Personal Information due to mismanagement of paper trail.</a:t>
                      </a:r>
                      <a:endParaRPr lang="en-US"/>
                    </a:p>
                    <a:p>
                      <a:pPr lvl="0" algn="l">
                        <a:buNone/>
                      </a:pPr>
                      <a:endParaRPr lang="en-US" sz="1400"/>
                    </a:p>
                    <a:p>
                      <a:pPr lvl="0" algn="l">
                        <a:buNone/>
                      </a:pPr>
                      <a:endParaRPr lang="en-US" sz="1400"/>
                    </a:p>
                    <a:p>
                      <a:pPr lvl="0" algn="l">
                        <a:buNone/>
                      </a:pPr>
                      <a:endParaRPr lang="en-US" sz="1400"/>
                    </a:p>
                    <a:p>
                      <a:pPr lvl="0" algn="l">
                        <a:buNone/>
                      </a:pPr>
                      <a:endParaRPr lang="en-US" sz="1400"/>
                    </a:p>
                    <a:p>
                      <a:pPr lvl="0" algn="l">
                        <a:buNone/>
                      </a:pPr>
                      <a:endParaRPr lang="en-US" sz="1400"/>
                    </a:p>
                    <a:p>
                      <a:pPr lvl="0" algn="l">
                        <a:buNone/>
                      </a:pPr>
                      <a:endParaRPr lang="en-US" sz="1400"/>
                    </a:p>
                    <a:p>
                      <a:pPr lvl="0" algn="l">
                        <a:buNone/>
                      </a:pPr>
                      <a:r>
                        <a:rPr lang="en-US" sz="1400" b="1"/>
                        <a:t>Score: 35</a:t>
                      </a:r>
                      <a:endParaRPr lang="en-US"/>
                    </a:p>
                  </a:txBody>
                  <a:tcPr/>
                </a:tc>
                <a:tc>
                  <a:txBody>
                    <a:bodyPr/>
                    <a:lstStyle/>
                    <a:p>
                      <a:pPr lvl="0" algn="l">
                        <a:lnSpc>
                          <a:spcPct val="100000"/>
                        </a:lnSpc>
                        <a:spcBef>
                          <a:spcPts val="0"/>
                        </a:spcBef>
                        <a:spcAft>
                          <a:spcPts val="0"/>
                        </a:spcAft>
                        <a:buNone/>
                      </a:pPr>
                      <a:r>
                        <a:rPr lang="en-US" sz="1400" b="0" i="0" u="none" strike="noStrike" noProof="0">
                          <a:latin typeface="Neue Haas Grotesk Text Pro"/>
                        </a:rPr>
                        <a:t>This candidate system may handle data compliance in ways that are not in line with the company's policies. The candidate does however provide insurance on legal costs.</a:t>
                      </a:r>
                    </a:p>
                    <a:p>
                      <a:pPr lvl="0" algn="l">
                        <a:lnSpc>
                          <a:spcPct val="100000"/>
                        </a:lnSpc>
                        <a:spcBef>
                          <a:spcPts val="0"/>
                        </a:spcBef>
                        <a:spcAft>
                          <a:spcPts val="0"/>
                        </a:spcAft>
                        <a:buNone/>
                      </a:pPr>
                      <a:endParaRPr lang="en-US" sz="1400" b="0" i="0" u="none" strike="noStrike" noProof="0">
                        <a:latin typeface="Neue Haas Grotesk Text Pro"/>
                      </a:endParaRPr>
                    </a:p>
                    <a:p>
                      <a:pPr lvl="0" algn="l">
                        <a:buNone/>
                      </a:pPr>
                      <a:r>
                        <a:rPr lang="en-US" sz="1400" b="1" i="0" u="none" strike="noStrike" noProof="0">
                          <a:solidFill>
                            <a:srgbClr val="000000"/>
                          </a:solidFill>
                          <a:latin typeface="Neue Haas Grotesk Text Pro"/>
                        </a:rPr>
                        <a:t>Score: 90</a:t>
                      </a:r>
                      <a:endParaRPr lang="en-US"/>
                    </a:p>
                  </a:txBody>
                  <a:tcPr/>
                </a:tc>
                <a:tc>
                  <a:txBody>
                    <a:bodyPr/>
                    <a:lstStyle/>
                    <a:p>
                      <a:pPr lvl="0" algn="l">
                        <a:lnSpc>
                          <a:spcPct val="100000"/>
                        </a:lnSpc>
                        <a:spcBef>
                          <a:spcPts val="0"/>
                        </a:spcBef>
                        <a:spcAft>
                          <a:spcPts val="0"/>
                        </a:spcAft>
                        <a:buNone/>
                      </a:pPr>
                      <a:r>
                        <a:rPr lang="en-US" sz="1400" b="0" i="0" u="none" strike="noStrike" noProof="0">
                          <a:latin typeface="Neue Haas Grotesk Text Pro"/>
                        </a:rPr>
                        <a:t>There are no foreseeable legal </a:t>
                      </a:r>
                      <a:endParaRPr lang="en-US"/>
                    </a:p>
                    <a:p>
                      <a:pPr lvl="0" algn="l">
                        <a:lnSpc>
                          <a:spcPct val="100000"/>
                        </a:lnSpc>
                        <a:spcBef>
                          <a:spcPts val="0"/>
                        </a:spcBef>
                        <a:spcAft>
                          <a:spcPts val="0"/>
                        </a:spcAft>
                        <a:buNone/>
                      </a:pPr>
                      <a:r>
                        <a:rPr lang="en-US" sz="1400" b="0" i="0" u="none" strike="noStrike" noProof="0">
                          <a:latin typeface="Neue Haas Grotesk Text Pro"/>
                        </a:rPr>
                        <a:t>problems with this candidate.</a:t>
                      </a:r>
                      <a:endParaRPr lang="en-US"/>
                    </a:p>
                    <a:p>
                      <a:pPr lvl="0" algn="l">
                        <a:buNone/>
                      </a:pPr>
                      <a:endParaRPr lang="en-US" sz="1400"/>
                    </a:p>
                    <a:p>
                      <a:pPr lvl="0" algn="l">
                        <a:buNone/>
                      </a:pPr>
                      <a:endParaRPr lang="en-US" sz="1400"/>
                    </a:p>
                    <a:p>
                      <a:pPr lvl="0" algn="l">
                        <a:buNone/>
                      </a:pPr>
                      <a:endParaRPr lang="en-US" sz="1400"/>
                    </a:p>
                    <a:p>
                      <a:pPr lvl="0" algn="l">
                        <a:buNone/>
                      </a:pPr>
                      <a:endParaRPr lang="en-US" sz="1400"/>
                    </a:p>
                    <a:p>
                      <a:pPr lvl="0" algn="l">
                        <a:buNone/>
                      </a:pPr>
                      <a:endParaRPr lang="en-US" sz="1400"/>
                    </a:p>
                    <a:p>
                      <a:pPr lvl="0" algn="l">
                        <a:buNone/>
                      </a:pPr>
                      <a:endParaRPr lang="en-US" sz="1400" b="1" i="0" u="none" strike="noStrike" noProof="0">
                        <a:solidFill>
                          <a:srgbClr val="000000"/>
                        </a:solidFill>
                        <a:latin typeface="Neue Haas Grotesk Text Pro"/>
                      </a:endParaRPr>
                    </a:p>
                    <a:p>
                      <a:pPr lvl="0" algn="l">
                        <a:buNone/>
                      </a:pPr>
                      <a:r>
                        <a:rPr lang="en-US" sz="1400" b="1" i="0" u="none" strike="noStrike" noProof="0">
                          <a:solidFill>
                            <a:srgbClr val="000000"/>
                          </a:solidFill>
                          <a:latin typeface="Neue Haas Grotesk Text Pro"/>
                        </a:rPr>
                        <a:t>Score: 100</a:t>
                      </a:r>
                    </a:p>
                    <a:p>
                      <a:pPr lvl="0" algn="l">
                        <a:buNone/>
                      </a:pPr>
                      <a:endParaRPr lang="en-US" sz="1400" b="1" i="0" u="none" strike="noStrike" noProof="0">
                        <a:solidFill>
                          <a:srgbClr val="000000"/>
                        </a:solidFill>
                        <a:latin typeface="Neue Haas Grotesk Text Pro"/>
                      </a:endParaRPr>
                    </a:p>
                  </a:txBody>
                  <a:tcPr/>
                </a:tc>
                <a:extLst>
                  <a:ext uri="{0D108BD9-81ED-4DB2-BD59-A6C34878D82A}">
                    <a16:rowId xmlns:a16="http://schemas.microsoft.com/office/drawing/2014/main" val="1725845377"/>
                  </a:ext>
                </a:extLst>
              </a:tr>
              <a:tr h="627529">
                <a:tc>
                  <a:txBody>
                    <a:bodyPr/>
                    <a:lstStyle/>
                    <a:p>
                      <a:pPr lvl="0" algn="l">
                        <a:buNone/>
                      </a:pPr>
                      <a:r>
                        <a:rPr lang="en-US" sz="1400">
                          <a:solidFill>
                            <a:schemeClr val="bg1"/>
                          </a:solidFill>
                        </a:rPr>
                        <a:t>Weighted</a:t>
                      </a:r>
                    </a:p>
                    <a:p>
                      <a:pPr lvl="0" algn="l">
                        <a:buNone/>
                      </a:pPr>
                      <a:r>
                        <a:rPr lang="en-US" sz="1400">
                          <a:solidFill>
                            <a:schemeClr val="bg1"/>
                          </a:solidFill>
                        </a:rPr>
                        <a:t>feasibility</a:t>
                      </a:r>
                    </a:p>
                  </a:txBody>
                  <a:tcPr anchor="ctr">
                    <a:solidFill>
                      <a:schemeClr val="accent1"/>
                    </a:solidFill>
                  </a:tcPr>
                </a:tc>
                <a:tc>
                  <a:txBody>
                    <a:bodyPr/>
                    <a:lstStyle/>
                    <a:p>
                      <a:pPr lvl="0" algn="l">
                        <a:buNone/>
                      </a:pPr>
                      <a:r>
                        <a:rPr lang="en-US" sz="1400" b="1"/>
                        <a:t>100%</a:t>
                      </a:r>
                    </a:p>
                  </a:txBody>
                  <a:tcPr/>
                </a:tc>
                <a:tc>
                  <a:txBody>
                    <a:bodyPr/>
                    <a:lstStyle/>
                    <a:p>
                      <a:pPr lvl="0" algn="l">
                        <a:buNone/>
                      </a:pPr>
                      <a:r>
                        <a:rPr lang="en-US" sz="1400" b="1"/>
                        <a:t>36.5%</a:t>
                      </a:r>
                    </a:p>
                  </a:txBody>
                  <a:tcPr/>
                </a:tc>
                <a:tc>
                  <a:txBody>
                    <a:bodyPr/>
                    <a:lstStyle/>
                    <a:p>
                      <a:pPr lvl="0" algn="l">
                        <a:buNone/>
                      </a:pPr>
                      <a:r>
                        <a:rPr lang="en-US" sz="1400" b="1" i="0" u="none" strike="noStrike" noProof="0">
                          <a:solidFill>
                            <a:srgbClr val="000000"/>
                          </a:solidFill>
                          <a:latin typeface="Neue Haas Grotesk Text Pro"/>
                        </a:rPr>
                        <a:t>48.2%</a:t>
                      </a:r>
                    </a:p>
                  </a:txBody>
                  <a:tcPr/>
                </a:tc>
                <a:tc>
                  <a:txBody>
                    <a:bodyPr/>
                    <a:lstStyle/>
                    <a:p>
                      <a:pPr lvl="0" algn="l">
                        <a:buNone/>
                      </a:pPr>
                      <a:r>
                        <a:rPr lang="en-US" sz="1400" b="1" i="0" u="none" strike="noStrike" noProof="0">
                          <a:solidFill>
                            <a:srgbClr val="000000"/>
                          </a:solidFill>
                          <a:latin typeface="Neue Haas Grotesk Text Pro"/>
                        </a:rPr>
                        <a:t>79.3%</a:t>
                      </a:r>
                    </a:p>
                  </a:txBody>
                  <a:tcPr/>
                </a:tc>
                <a:extLst>
                  <a:ext uri="{0D108BD9-81ED-4DB2-BD59-A6C34878D82A}">
                    <a16:rowId xmlns:a16="http://schemas.microsoft.com/office/drawing/2014/main" val="3164227984"/>
                  </a:ext>
                </a:extLst>
              </a:tr>
            </a:tbl>
          </a:graphicData>
        </a:graphic>
      </p:graphicFrame>
    </p:spTree>
    <p:extLst>
      <p:ext uri="{BB962C8B-B14F-4D97-AF65-F5344CB8AC3E}">
        <p14:creationId xmlns:p14="http://schemas.microsoft.com/office/powerpoint/2010/main" val="176994697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685917" y="530690"/>
            <a:ext cx="10167937" cy="1179513"/>
          </a:xfrm>
        </p:spPr>
        <p:txBody>
          <a:bodyPr>
            <a:normAutofit/>
          </a:bodyPr>
          <a:lstStyle/>
          <a:p>
            <a:r>
              <a:rPr lang="en-US" sz="3200">
                <a:solidFill>
                  <a:schemeClr val="bg1"/>
                </a:solidFill>
              </a:rPr>
              <a:t>8. Use-case glossary</a:t>
            </a:r>
          </a:p>
        </p:txBody>
      </p:sp>
      <p:graphicFrame>
        <p:nvGraphicFramePr>
          <p:cNvPr id="3" name="Table 2">
            <a:extLst>
              <a:ext uri="{FF2B5EF4-FFF2-40B4-BE49-F238E27FC236}">
                <a16:creationId xmlns:a16="http://schemas.microsoft.com/office/drawing/2014/main" id="{DDD39BC3-4136-C4EA-F76A-C0B6FC308B90}"/>
              </a:ext>
            </a:extLst>
          </p:cNvPr>
          <p:cNvGraphicFramePr>
            <a:graphicFrameLocks noGrp="1"/>
          </p:cNvGraphicFramePr>
          <p:nvPr>
            <p:extLst>
              <p:ext uri="{D42A27DB-BD31-4B8C-83A1-F6EECF244321}">
                <p14:modId xmlns:p14="http://schemas.microsoft.com/office/powerpoint/2010/main" val="2965489995"/>
              </p:ext>
            </p:extLst>
          </p:nvPr>
        </p:nvGraphicFramePr>
        <p:xfrm>
          <a:off x="686505" y="1709074"/>
          <a:ext cx="10816026" cy="4409096"/>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3587825621"/>
                    </a:ext>
                  </a:extLst>
                </a:gridCol>
                <a:gridCol w="7099019">
                  <a:extLst>
                    <a:ext uri="{9D8B030D-6E8A-4147-A177-3AD203B41FA5}">
                      <a16:colId xmlns:a16="http://schemas.microsoft.com/office/drawing/2014/main" val="3419739194"/>
                    </a:ext>
                  </a:extLst>
                </a:gridCol>
                <a:gridCol w="1621507">
                  <a:extLst>
                    <a:ext uri="{9D8B030D-6E8A-4147-A177-3AD203B41FA5}">
                      <a16:colId xmlns:a16="http://schemas.microsoft.com/office/drawing/2014/main" val="1685877735"/>
                    </a:ext>
                  </a:extLst>
                </a:gridCol>
              </a:tblGrid>
              <a:tr h="654843">
                <a:tc>
                  <a:txBody>
                    <a:bodyPr/>
                    <a:lstStyle/>
                    <a:p>
                      <a:r>
                        <a:rPr lang="en-US" sz="1600"/>
                        <a:t>Name</a:t>
                      </a:r>
                    </a:p>
                  </a:txBody>
                  <a:tcPr anchor="ctr"/>
                </a:tc>
                <a:tc>
                  <a:txBody>
                    <a:bodyPr/>
                    <a:lstStyle/>
                    <a:p>
                      <a:r>
                        <a:rPr lang="en-US" sz="1600"/>
                        <a:t>Description</a:t>
                      </a:r>
                    </a:p>
                  </a:txBody>
                  <a:tcPr anchor="ctr"/>
                </a:tc>
                <a:tc>
                  <a:txBody>
                    <a:bodyPr/>
                    <a:lstStyle/>
                    <a:p>
                      <a:r>
                        <a:rPr lang="en-US" sz="1600"/>
                        <a:t>Participating roles</a:t>
                      </a:r>
                    </a:p>
                  </a:txBody>
                  <a:tcPr anchor="ctr"/>
                </a:tc>
                <a:extLst>
                  <a:ext uri="{0D108BD9-81ED-4DB2-BD59-A6C34878D82A}">
                    <a16:rowId xmlns:a16="http://schemas.microsoft.com/office/drawing/2014/main" val="494547993"/>
                  </a:ext>
                </a:extLst>
              </a:tr>
              <a:tr h="574496">
                <a:tc>
                  <a:txBody>
                    <a:bodyPr/>
                    <a:lstStyle/>
                    <a:p>
                      <a:r>
                        <a:rPr lang="en-US" sz="1600"/>
                        <a:t>Authentication</a:t>
                      </a:r>
                    </a:p>
                  </a:txBody>
                  <a:tcPr/>
                </a:tc>
                <a:tc>
                  <a:txBody>
                    <a:bodyPr/>
                    <a:lstStyle/>
                    <a:p>
                      <a:r>
                        <a:rPr lang="en-US" sz="1600"/>
                        <a:t>The event where the user is authenticated via username/email and password to gain access to the system.</a:t>
                      </a:r>
                    </a:p>
                  </a:txBody>
                  <a:tcPr/>
                </a:tc>
                <a:tc>
                  <a:txBody>
                    <a:bodyPr/>
                    <a:lstStyle/>
                    <a:p>
                      <a:r>
                        <a:rPr lang="en-US" sz="1600"/>
                        <a:t>Admin &amp; Resources</a:t>
                      </a:r>
                    </a:p>
                  </a:txBody>
                  <a:tcPr/>
                </a:tc>
                <a:extLst>
                  <a:ext uri="{0D108BD9-81ED-4DB2-BD59-A6C34878D82A}">
                    <a16:rowId xmlns:a16="http://schemas.microsoft.com/office/drawing/2014/main" val="655522384"/>
                  </a:ext>
                </a:extLst>
              </a:tr>
              <a:tr h="802314">
                <a:tc>
                  <a:txBody>
                    <a:bodyPr/>
                    <a:lstStyle/>
                    <a:p>
                      <a:pPr lvl="0">
                        <a:buNone/>
                      </a:pPr>
                      <a:r>
                        <a:rPr lang="en-US" sz="1600"/>
                        <a:t>Maintain jobs</a:t>
                      </a:r>
                    </a:p>
                  </a:txBody>
                  <a:tcPr/>
                </a:tc>
                <a:tc>
                  <a:txBody>
                    <a:bodyPr/>
                    <a:lstStyle/>
                    <a:p>
                      <a:r>
                        <a:rPr lang="en-US" sz="1600"/>
                        <a:t>The event where a new job can be created</a:t>
                      </a:r>
                      <a:r>
                        <a:rPr lang="en-US" sz="1600" b="0" i="0" u="none" strike="noStrike" noProof="0">
                          <a:solidFill>
                            <a:srgbClr val="000000"/>
                          </a:solidFill>
                          <a:latin typeface="Neue Haas Grotesk Text Pro"/>
                        </a:rPr>
                        <a:t> (a new client will be created if a client doesn’t exist already), and an existing job can be changed or deleted.</a:t>
                      </a:r>
                      <a:endParaRPr lang="en-US" sz="1600"/>
                    </a:p>
                  </a:txBody>
                  <a:tcPr/>
                </a:tc>
                <a:tc>
                  <a:txBody>
                    <a:bodyPr/>
                    <a:lstStyle/>
                    <a:p>
                      <a:r>
                        <a:rPr lang="en-US" sz="1600"/>
                        <a:t>Admin</a:t>
                      </a:r>
                    </a:p>
                  </a:txBody>
                  <a:tcPr/>
                </a:tc>
                <a:extLst>
                  <a:ext uri="{0D108BD9-81ED-4DB2-BD59-A6C34878D82A}">
                    <a16:rowId xmlns:a16="http://schemas.microsoft.com/office/drawing/2014/main" val="3948985990"/>
                  </a:ext>
                </a:extLst>
              </a:tr>
              <a:tr h="554686">
                <a:tc>
                  <a:txBody>
                    <a:bodyPr/>
                    <a:lstStyle/>
                    <a:p>
                      <a:pPr lvl="0">
                        <a:buNone/>
                      </a:pPr>
                      <a:r>
                        <a:rPr lang="en-US" sz="1600"/>
                        <a:t>Maintain resources</a:t>
                      </a:r>
                    </a:p>
                  </a:txBody>
                  <a:tcPr/>
                </a:tc>
                <a:tc>
                  <a:txBody>
                    <a:bodyPr/>
                    <a:lstStyle/>
                    <a:p>
                      <a:r>
                        <a:rPr lang="en-US" sz="1600"/>
                        <a:t>The event where a new resource can be created, and existing resources can be changed or deleted.</a:t>
                      </a:r>
                    </a:p>
                  </a:txBody>
                  <a:tcPr/>
                </a:tc>
                <a:tc>
                  <a:txBody>
                    <a:bodyPr/>
                    <a:lstStyle/>
                    <a:p>
                      <a:r>
                        <a:rPr lang="en-US" sz="1600"/>
                        <a:t>Admin</a:t>
                      </a:r>
                    </a:p>
                  </a:txBody>
                  <a:tcPr/>
                </a:tc>
                <a:extLst>
                  <a:ext uri="{0D108BD9-81ED-4DB2-BD59-A6C34878D82A}">
                    <a16:rowId xmlns:a16="http://schemas.microsoft.com/office/drawing/2014/main" val="2283672430"/>
                  </a:ext>
                </a:extLst>
              </a:tr>
              <a:tr h="370973">
                <a:tc>
                  <a:txBody>
                    <a:bodyPr/>
                    <a:lstStyle/>
                    <a:p>
                      <a:pPr lvl="0">
                        <a:buNone/>
                      </a:pPr>
                      <a:r>
                        <a:rPr lang="en-US" sz="1600"/>
                        <a:t>Maintain clients</a:t>
                      </a:r>
                    </a:p>
                  </a:txBody>
                  <a:tcPr/>
                </a:tc>
                <a:tc>
                  <a:txBody>
                    <a:bodyPr/>
                    <a:lstStyle/>
                    <a:p>
                      <a:pPr lvl="0">
                        <a:buNone/>
                      </a:pPr>
                      <a:r>
                        <a:rPr lang="en-US" sz="1600"/>
                        <a:t>The event where a client can be created, changed, or removed.</a:t>
                      </a:r>
                    </a:p>
                  </a:txBody>
                  <a:tcPr/>
                </a:tc>
                <a:tc>
                  <a:txBody>
                    <a:bodyPr/>
                    <a:lstStyle/>
                    <a:p>
                      <a:pPr lvl="0">
                        <a:buNone/>
                      </a:pPr>
                      <a:endParaRPr lang="en-US" sz="1600"/>
                    </a:p>
                  </a:txBody>
                  <a:tcPr/>
                </a:tc>
                <a:extLst>
                  <a:ext uri="{0D108BD9-81ED-4DB2-BD59-A6C34878D82A}">
                    <a16:rowId xmlns:a16="http://schemas.microsoft.com/office/drawing/2014/main" val="1762769353"/>
                  </a:ext>
                </a:extLst>
              </a:tr>
              <a:tr h="381000">
                <a:tc>
                  <a:txBody>
                    <a:bodyPr/>
                    <a:lstStyle/>
                    <a:p>
                      <a:r>
                        <a:rPr lang="en-US" sz="1600"/>
                        <a:t>Available jobs</a:t>
                      </a:r>
                    </a:p>
                  </a:txBody>
                  <a:tcPr/>
                </a:tc>
                <a:tc>
                  <a:txBody>
                    <a:bodyPr/>
                    <a:lstStyle/>
                    <a:p>
                      <a:r>
                        <a:rPr lang="en-US" sz="1600"/>
                        <a:t>This event shows all the available jobs and requirements.</a:t>
                      </a:r>
                      <a:endParaRPr lang="en-US" sz="1600" b="0" i="0" u="none" strike="noStrike" noProof="0">
                        <a:solidFill>
                          <a:srgbClr val="000000"/>
                        </a:solidFill>
                        <a:latin typeface="Neue Haas Grotesk Text Pro"/>
                      </a:endParaRPr>
                    </a:p>
                  </a:txBody>
                  <a:tcPr/>
                </a:tc>
                <a:tc>
                  <a:txBody>
                    <a:bodyPr/>
                    <a:lstStyle/>
                    <a:p>
                      <a:r>
                        <a:rPr lang="en-US" sz="1600"/>
                        <a:t>Admin &amp; Resources</a:t>
                      </a:r>
                    </a:p>
                  </a:txBody>
                  <a:tcPr/>
                </a:tc>
                <a:extLst>
                  <a:ext uri="{0D108BD9-81ED-4DB2-BD59-A6C34878D82A}">
                    <a16:rowId xmlns:a16="http://schemas.microsoft.com/office/drawing/2014/main" val="586586991"/>
                  </a:ext>
                </a:extLst>
              </a:tr>
              <a:tr h="802314">
                <a:tc>
                  <a:txBody>
                    <a:bodyPr/>
                    <a:lstStyle/>
                    <a:p>
                      <a:pPr lvl="0">
                        <a:buNone/>
                      </a:pPr>
                      <a:r>
                        <a:rPr lang="en-US" sz="1600" b="0" i="0" u="none" strike="noStrike" noProof="0">
                          <a:solidFill>
                            <a:srgbClr val="000000"/>
                          </a:solidFill>
                          <a:latin typeface="Neue Haas Grotesk Text Pro"/>
                        </a:rPr>
                        <a:t>Available resources</a:t>
                      </a:r>
                      <a:endParaRPr lang="en-US" sz="1600"/>
                    </a:p>
                  </a:txBody>
                  <a:tcPr/>
                </a:tc>
                <a:tc>
                  <a:txBody>
                    <a:bodyPr/>
                    <a:lstStyle/>
                    <a:p>
                      <a:pPr lvl="0">
                        <a:buNone/>
                      </a:pPr>
                      <a:r>
                        <a:rPr lang="en-US" sz="1600" b="0" i="0" u="none" strike="noStrike" noProof="0">
                          <a:solidFill>
                            <a:srgbClr val="000000"/>
                          </a:solidFill>
                          <a:latin typeface="Neue Haas Grotesk Text Pro"/>
                        </a:rPr>
                        <a:t>This event shows all the available resources and qualifications, as well as </a:t>
                      </a:r>
                      <a:r>
                        <a:rPr lang="en-US" sz="1600" b="0" i="0" u="none" strike="noStrike" noProof="0">
                          <a:solidFill>
                            <a:srgbClr val="000000"/>
                          </a:solidFill>
                        </a:rPr>
                        <a:t>allows details of an already existing resource to be changed or a resource can be deleted from the database.</a:t>
                      </a:r>
                      <a:endParaRPr lang="en-US" sz="1600"/>
                    </a:p>
                  </a:txBody>
                  <a:tcPr/>
                </a:tc>
                <a:tc>
                  <a:txBody>
                    <a:bodyPr/>
                    <a:lstStyle/>
                    <a:p>
                      <a:r>
                        <a:rPr lang="en-US" sz="1600"/>
                        <a:t>Admin</a:t>
                      </a:r>
                    </a:p>
                  </a:txBody>
                  <a:tcPr/>
                </a:tc>
                <a:extLst>
                  <a:ext uri="{0D108BD9-81ED-4DB2-BD59-A6C34878D82A}">
                    <a16:rowId xmlns:a16="http://schemas.microsoft.com/office/drawing/2014/main" val="810116555"/>
                  </a:ext>
                </a:extLst>
              </a:tr>
            </a:tbl>
          </a:graphicData>
        </a:graphic>
      </p:graphicFrame>
    </p:spTree>
    <p:extLst>
      <p:ext uri="{BB962C8B-B14F-4D97-AF65-F5344CB8AC3E}">
        <p14:creationId xmlns:p14="http://schemas.microsoft.com/office/powerpoint/2010/main" val="177826079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E11E0E9-3BA0-E4AF-7393-BD01C418755E}"/>
              </a:ext>
            </a:extLst>
          </p:cNvPr>
          <p:cNvPicPr>
            <a:picLocks noChangeAspect="1"/>
          </p:cNvPicPr>
          <p:nvPr/>
        </p:nvPicPr>
        <p:blipFill rotWithShape="1">
          <a:blip r:embed="rId2"/>
          <a:srcRect l="-7907" t="268" r="9911" b="-268"/>
          <a:stretch/>
        </p:blipFill>
        <p:spPr>
          <a:xfrm>
            <a:off x="3378206" y="-40095"/>
            <a:ext cx="8814808" cy="6928318"/>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5" name="Freeform: Shape 14">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56492B-39C4-A41F-0344-1EC5D73C7A03}"/>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marL="742950" indent="-742950"/>
            <a:r>
              <a:rPr lang="en-US" sz="3800">
                <a:solidFill>
                  <a:srgbClr val="FFFFFF"/>
                </a:solidFill>
              </a:rPr>
              <a:t>1. Project Plan</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41134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788136" y="530690"/>
            <a:ext cx="10167937" cy="1179513"/>
          </a:xfrm>
        </p:spPr>
        <p:txBody>
          <a:bodyPr>
            <a:normAutofit/>
          </a:bodyPr>
          <a:lstStyle/>
          <a:p>
            <a:r>
              <a:rPr lang="en-US" sz="3200">
                <a:solidFill>
                  <a:schemeClr val="bg1"/>
                </a:solidFill>
              </a:rPr>
              <a:t>8. Use-case glossary </a:t>
            </a:r>
          </a:p>
        </p:txBody>
      </p:sp>
      <p:graphicFrame>
        <p:nvGraphicFramePr>
          <p:cNvPr id="3" name="Table 2">
            <a:extLst>
              <a:ext uri="{FF2B5EF4-FFF2-40B4-BE49-F238E27FC236}">
                <a16:creationId xmlns:a16="http://schemas.microsoft.com/office/drawing/2014/main" id="{DDD39BC3-4136-C4EA-F76A-C0B6FC308B90}"/>
              </a:ext>
            </a:extLst>
          </p:cNvPr>
          <p:cNvGraphicFramePr>
            <a:graphicFrameLocks noGrp="1"/>
          </p:cNvGraphicFramePr>
          <p:nvPr>
            <p:extLst>
              <p:ext uri="{D42A27DB-BD31-4B8C-83A1-F6EECF244321}">
                <p14:modId xmlns:p14="http://schemas.microsoft.com/office/powerpoint/2010/main" val="838333657"/>
              </p:ext>
            </p:extLst>
          </p:nvPr>
        </p:nvGraphicFramePr>
        <p:xfrm>
          <a:off x="784086" y="1883085"/>
          <a:ext cx="10724585" cy="3586345"/>
        </p:xfrm>
        <a:graphic>
          <a:graphicData uri="http://schemas.openxmlformats.org/drawingml/2006/table">
            <a:tbl>
              <a:tblPr firstRow="1" bandRow="1">
                <a:tableStyleId>{5C22544A-7EE6-4342-B048-85BDC9FD1C3A}</a:tableStyleId>
              </a:tblPr>
              <a:tblGrid>
                <a:gridCol w="1959428">
                  <a:extLst>
                    <a:ext uri="{9D8B030D-6E8A-4147-A177-3AD203B41FA5}">
                      <a16:colId xmlns:a16="http://schemas.microsoft.com/office/drawing/2014/main" val="3587825621"/>
                    </a:ext>
                  </a:extLst>
                </a:gridCol>
                <a:gridCol w="7157357">
                  <a:extLst>
                    <a:ext uri="{9D8B030D-6E8A-4147-A177-3AD203B41FA5}">
                      <a16:colId xmlns:a16="http://schemas.microsoft.com/office/drawing/2014/main" val="3419739194"/>
                    </a:ext>
                  </a:extLst>
                </a:gridCol>
                <a:gridCol w="1607800">
                  <a:extLst>
                    <a:ext uri="{9D8B030D-6E8A-4147-A177-3AD203B41FA5}">
                      <a16:colId xmlns:a16="http://schemas.microsoft.com/office/drawing/2014/main" val="1685877735"/>
                    </a:ext>
                  </a:extLst>
                </a:gridCol>
              </a:tblGrid>
              <a:tr h="568029">
                <a:tc>
                  <a:txBody>
                    <a:bodyPr/>
                    <a:lstStyle/>
                    <a:p>
                      <a:r>
                        <a:rPr lang="en-US" sz="1400"/>
                        <a:t>Name</a:t>
                      </a:r>
                    </a:p>
                  </a:txBody>
                  <a:tcPr/>
                </a:tc>
                <a:tc>
                  <a:txBody>
                    <a:bodyPr/>
                    <a:lstStyle/>
                    <a:p>
                      <a:r>
                        <a:rPr lang="en-US" sz="1400"/>
                        <a:t>Description</a:t>
                      </a:r>
                    </a:p>
                  </a:txBody>
                  <a:tcPr/>
                </a:tc>
                <a:tc>
                  <a:txBody>
                    <a:bodyPr/>
                    <a:lstStyle/>
                    <a:p>
                      <a:r>
                        <a:rPr lang="en-US" sz="1400"/>
                        <a:t>Participating roles</a:t>
                      </a:r>
                    </a:p>
                  </a:txBody>
                  <a:tcPr/>
                </a:tc>
                <a:extLst>
                  <a:ext uri="{0D108BD9-81ED-4DB2-BD59-A6C34878D82A}">
                    <a16:rowId xmlns:a16="http://schemas.microsoft.com/office/drawing/2014/main" val="494547993"/>
                  </a:ext>
                </a:extLst>
              </a:tr>
              <a:tr h="568029">
                <a:tc>
                  <a:txBody>
                    <a:bodyPr/>
                    <a:lstStyle/>
                    <a:p>
                      <a:pPr lvl="0">
                        <a:buNone/>
                      </a:pPr>
                      <a:r>
                        <a:rPr lang="en-US" sz="1600" b="0" i="0" u="none" strike="noStrike" noProof="0">
                          <a:solidFill>
                            <a:srgbClr val="000000"/>
                          </a:solidFill>
                          <a:latin typeface="Neue Haas Grotesk Text Pro"/>
                        </a:rPr>
                        <a:t>Log time and describe completed tasks</a:t>
                      </a:r>
                      <a:endParaRPr lang="en-US"/>
                    </a:p>
                  </a:txBody>
                  <a:tcPr/>
                </a:tc>
                <a:tc>
                  <a:txBody>
                    <a:bodyPr/>
                    <a:lstStyle/>
                    <a:p>
                      <a:pPr lvl="0">
                        <a:buNone/>
                      </a:pPr>
                      <a:r>
                        <a:rPr lang="en-US" sz="1600"/>
                        <a:t>This event updates the time spent on a certain job as well as providing  a description of task.</a:t>
                      </a:r>
                      <a:endParaRPr lang="en-US"/>
                    </a:p>
                  </a:txBody>
                  <a:tcPr/>
                </a:tc>
                <a:tc>
                  <a:txBody>
                    <a:bodyPr/>
                    <a:lstStyle/>
                    <a:p>
                      <a:pPr lvl="0">
                        <a:buNone/>
                      </a:pPr>
                      <a:r>
                        <a:rPr lang="en-US" sz="1600" b="0" i="0" u="none" strike="noStrike" noProof="0">
                          <a:solidFill>
                            <a:srgbClr val="000000"/>
                          </a:solidFill>
                        </a:rPr>
                        <a:t>Admin &amp; Resources</a:t>
                      </a:r>
                      <a:endParaRPr lang="en-US"/>
                    </a:p>
                  </a:txBody>
                  <a:tcPr/>
                </a:tc>
                <a:extLst>
                  <a:ext uri="{0D108BD9-81ED-4DB2-BD59-A6C34878D82A}">
                    <a16:rowId xmlns:a16="http://schemas.microsoft.com/office/drawing/2014/main" val="79980078"/>
                  </a:ext>
                </a:extLst>
              </a:tr>
              <a:tr h="644790">
                <a:tc>
                  <a:txBody>
                    <a:bodyPr/>
                    <a:lstStyle/>
                    <a:p>
                      <a:pPr lvl="0">
                        <a:buNone/>
                      </a:pPr>
                      <a:r>
                        <a:rPr lang="en-US" sz="1600" b="0" i="0" u="none" strike="noStrike" noProof="0">
                          <a:solidFill>
                            <a:srgbClr val="000000"/>
                          </a:solidFill>
                          <a:latin typeface="Neue Haas Grotesk Text Pro"/>
                        </a:rPr>
                        <a:t>Reporting - Wages</a:t>
                      </a:r>
                      <a:endParaRPr lang="en-US"/>
                    </a:p>
                  </a:txBody>
                  <a:tcPr/>
                </a:tc>
                <a:tc>
                  <a:txBody>
                    <a:bodyPr/>
                    <a:lstStyle/>
                    <a:p>
                      <a:pPr lvl="0">
                        <a:buNone/>
                      </a:pPr>
                      <a:r>
                        <a:rPr lang="en-US" sz="1600"/>
                        <a:t>This event shows the total amount to pay to all resources as well as the amount of time spent working on certain jobs.</a:t>
                      </a:r>
                      <a:endParaRPr lang="en-US"/>
                    </a:p>
                  </a:txBody>
                  <a:tcPr/>
                </a:tc>
                <a:tc>
                  <a:txBody>
                    <a:bodyPr/>
                    <a:lstStyle/>
                    <a:p>
                      <a:pPr lvl="0">
                        <a:buNone/>
                      </a:pPr>
                      <a:r>
                        <a:rPr lang="en-US" sz="1600" b="0" i="0" u="none" strike="noStrike" noProof="0">
                          <a:solidFill>
                            <a:srgbClr val="000000"/>
                          </a:solidFill>
                          <a:latin typeface="Neue Haas Grotesk Text Pro"/>
                        </a:rPr>
                        <a:t>Admin</a:t>
                      </a:r>
                      <a:endParaRPr lang="en-US" sz="1600"/>
                    </a:p>
                  </a:txBody>
                  <a:tcPr/>
                </a:tc>
                <a:extLst>
                  <a:ext uri="{0D108BD9-81ED-4DB2-BD59-A6C34878D82A}">
                    <a16:rowId xmlns:a16="http://schemas.microsoft.com/office/drawing/2014/main" val="4044055951"/>
                  </a:ext>
                </a:extLst>
              </a:tr>
              <a:tr h="905776">
                <a:tc>
                  <a:txBody>
                    <a:bodyPr/>
                    <a:lstStyle/>
                    <a:p>
                      <a:r>
                        <a:rPr lang="en-US" sz="1600"/>
                        <a:t>Reporting – Budget-exceeding jobs</a:t>
                      </a:r>
                    </a:p>
                  </a:txBody>
                  <a:tcPr/>
                </a:tc>
                <a:tc>
                  <a:txBody>
                    <a:bodyPr/>
                    <a:lstStyle/>
                    <a:p>
                      <a:pPr lvl="0">
                        <a:buNone/>
                      </a:pPr>
                      <a:r>
                        <a:rPr lang="en-US" sz="1600"/>
                        <a:t>This event shows all the jobs that have exceeded their budget amount.</a:t>
                      </a:r>
                    </a:p>
                  </a:txBody>
                  <a:tcPr/>
                </a:tc>
                <a:tc>
                  <a:txBody>
                    <a:bodyPr/>
                    <a:lstStyle/>
                    <a:p>
                      <a:r>
                        <a:rPr lang="en-US" sz="1600"/>
                        <a:t>Admin</a:t>
                      </a:r>
                    </a:p>
                  </a:txBody>
                  <a:tcPr/>
                </a:tc>
                <a:extLst>
                  <a:ext uri="{0D108BD9-81ED-4DB2-BD59-A6C34878D82A}">
                    <a16:rowId xmlns:a16="http://schemas.microsoft.com/office/drawing/2014/main" val="3948985990"/>
                  </a:ext>
                </a:extLst>
              </a:tr>
              <a:tr h="644790">
                <a:tc>
                  <a:txBody>
                    <a:bodyPr/>
                    <a:lstStyle/>
                    <a:p>
                      <a:r>
                        <a:rPr lang="en-US" sz="1600"/>
                        <a:t>Generate invoice for clients</a:t>
                      </a:r>
                    </a:p>
                  </a:txBody>
                  <a:tcPr/>
                </a:tc>
                <a:tc>
                  <a:txBody>
                    <a:bodyPr/>
                    <a:lstStyle/>
                    <a:p>
                      <a:r>
                        <a:rPr lang="en-US" sz="1600"/>
                        <a:t>This event generates an invoice for the client with client name, job description, resource name, task description and total invoice amount.</a:t>
                      </a:r>
                    </a:p>
                  </a:txBody>
                  <a:tcPr/>
                </a:tc>
                <a:tc>
                  <a:txBody>
                    <a:bodyPr/>
                    <a:lstStyle/>
                    <a:p>
                      <a:r>
                        <a:rPr lang="en-US" sz="1600"/>
                        <a:t>Admin</a:t>
                      </a:r>
                    </a:p>
                    <a:p>
                      <a:pPr lvl="0">
                        <a:buNone/>
                      </a:pPr>
                      <a:endParaRPr lang="en-US" sz="1600"/>
                    </a:p>
                  </a:txBody>
                  <a:tcPr/>
                </a:tc>
                <a:extLst>
                  <a:ext uri="{0D108BD9-81ED-4DB2-BD59-A6C34878D82A}">
                    <a16:rowId xmlns:a16="http://schemas.microsoft.com/office/drawing/2014/main" val="2283672430"/>
                  </a:ext>
                </a:extLst>
              </a:tr>
            </a:tbl>
          </a:graphicData>
        </a:graphic>
      </p:graphicFrame>
    </p:spTree>
    <p:extLst>
      <p:ext uri="{BB962C8B-B14F-4D97-AF65-F5344CB8AC3E}">
        <p14:creationId xmlns:p14="http://schemas.microsoft.com/office/powerpoint/2010/main" val="321598728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1254512" y="1271046"/>
            <a:ext cx="4022725" cy="3203575"/>
          </a:xfrm>
        </p:spPr>
        <p:txBody>
          <a:bodyPr vert="horz" lIns="91440" tIns="45720" rIns="91440" bIns="45720" rtlCol="0" anchor="b">
            <a:normAutofit/>
          </a:bodyPr>
          <a:lstStyle/>
          <a:p>
            <a:r>
              <a:rPr lang="en-US" sz="4800">
                <a:solidFill>
                  <a:schemeClr val="bg1"/>
                </a:solidFill>
              </a:rPr>
              <a:t>8. Use-case model </a:t>
            </a:r>
            <a:br>
              <a:rPr lang="en-US" sz="4800">
                <a:solidFill>
                  <a:schemeClr val="bg1"/>
                </a:solidFill>
              </a:rPr>
            </a:br>
            <a:r>
              <a:rPr lang="en-US" sz="4800">
                <a:solidFill>
                  <a:schemeClr val="bg1"/>
                </a:solidFill>
              </a:rPr>
              <a:t>diagram</a:t>
            </a:r>
          </a:p>
        </p:txBody>
      </p:sp>
      <p:sp>
        <p:nvSpPr>
          <p:cNvPr id="4" name="Rectangle 3">
            <a:extLst>
              <a:ext uri="{FF2B5EF4-FFF2-40B4-BE49-F238E27FC236}">
                <a16:creationId xmlns:a16="http://schemas.microsoft.com/office/drawing/2014/main" id="{9C170128-96DC-7D5B-69AB-EEBBD3E316DC}"/>
              </a:ext>
            </a:extLst>
          </p:cNvPr>
          <p:cNvSpPr/>
          <p:nvPr/>
        </p:nvSpPr>
        <p:spPr>
          <a:xfrm>
            <a:off x="6083024" y="443"/>
            <a:ext cx="6118412" cy="6871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9F83DB13-22AE-9FCA-550F-631E72482345}"/>
              </a:ext>
            </a:extLst>
          </p:cNvPr>
          <p:cNvPicPr>
            <a:picLocks noChangeAspect="1"/>
          </p:cNvPicPr>
          <p:nvPr/>
        </p:nvPicPr>
        <p:blipFill>
          <a:blip r:embed="rId2"/>
          <a:stretch>
            <a:fillRect/>
          </a:stretch>
        </p:blipFill>
        <p:spPr>
          <a:xfrm>
            <a:off x="6194727" y="145676"/>
            <a:ext cx="5898545" cy="6577853"/>
          </a:xfrm>
          <a:prstGeom prst="rect">
            <a:avLst/>
          </a:prstGeom>
          <a:ln>
            <a:noFill/>
          </a:ln>
        </p:spPr>
      </p:pic>
    </p:spTree>
    <p:extLst>
      <p:ext uri="{BB962C8B-B14F-4D97-AF65-F5344CB8AC3E}">
        <p14:creationId xmlns:p14="http://schemas.microsoft.com/office/powerpoint/2010/main" val="110574060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741218" y="392257"/>
            <a:ext cx="10167938" cy="977900"/>
          </a:xfrm>
        </p:spPr>
        <p:txBody>
          <a:bodyPr>
            <a:normAutofit/>
          </a:bodyPr>
          <a:lstStyle/>
          <a:p>
            <a:r>
              <a:rPr lang="en-US" sz="3200">
                <a:solidFill>
                  <a:srgbClr val="FFFFFF"/>
                </a:solidFill>
              </a:rPr>
              <a:t>9. Interview for system development</a:t>
            </a:r>
          </a:p>
        </p:txBody>
      </p:sp>
      <p:graphicFrame>
        <p:nvGraphicFramePr>
          <p:cNvPr id="3" name="Table 2">
            <a:extLst>
              <a:ext uri="{FF2B5EF4-FFF2-40B4-BE49-F238E27FC236}">
                <a16:creationId xmlns:a16="http://schemas.microsoft.com/office/drawing/2014/main" id="{DDD39BC3-4136-C4EA-F76A-C0B6FC308B90}"/>
              </a:ext>
            </a:extLst>
          </p:cNvPr>
          <p:cNvGraphicFramePr>
            <a:graphicFrameLocks noGrp="1"/>
          </p:cNvGraphicFramePr>
          <p:nvPr>
            <p:extLst>
              <p:ext uri="{D42A27DB-BD31-4B8C-83A1-F6EECF244321}">
                <p14:modId xmlns:p14="http://schemas.microsoft.com/office/powerpoint/2010/main" val="606343299"/>
              </p:ext>
            </p:extLst>
          </p:nvPr>
        </p:nvGraphicFramePr>
        <p:xfrm>
          <a:off x="488815" y="3432998"/>
          <a:ext cx="11212708" cy="3248661"/>
        </p:xfrm>
        <a:graphic>
          <a:graphicData uri="http://schemas.openxmlformats.org/drawingml/2006/table">
            <a:tbl>
              <a:tblPr firstRow="1" bandRow="1">
                <a:tableStyleId>{5C22544A-7EE6-4342-B048-85BDC9FD1C3A}</a:tableStyleId>
              </a:tblPr>
              <a:tblGrid>
                <a:gridCol w="1523998">
                  <a:extLst>
                    <a:ext uri="{9D8B030D-6E8A-4147-A177-3AD203B41FA5}">
                      <a16:colId xmlns:a16="http://schemas.microsoft.com/office/drawing/2014/main" val="3587825621"/>
                    </a:ext>
                  </a:extLst>
                </a:gridCol>
                <a:gridCol w="5938242">
                  <a:extLst>
                    <a:ext uri="{9D8B030D-6E8A-4147-A177-3AD203B41FA5}">
                      <a16:colId xmlns:a16="http://schemas.microsoft.com/office/drawing/2014/main" val="3419739194"/>
                    </a:ext>
                  </a:extLst>
                </a:gridCol>
                <a:gridCol w="3750468">
                  <a:extLst>
                    <a:ext uri="{9D8B030D-6E8A-4147-A177-3AD203B41FA5}">
                      <a16:colId xmlns:a16="http://schemas.microsoft.com/office/drawing/2014/main" val="1685877735"/>
                    </a:ext>
                  </a:extLst>
                </a:gridCol>
              </a:tblGrid>
              <a:tr h="524087">
                <a:tc>
                  <a:txBody>
                    <a:bodyPr/>
                    <a:lstStyle/>
                    <a:p>
                      <a:r>
                        <a:rPr lang="en-US" sz="1400"/>
                        <a:t>Time Allocated</a:t>
                      </a:r>
                    </a:p>
                  </a:txBody>
                  <a:tcPr/>
                </a:tc>
                <a:tc>
                  <a:txBody>
                    <a:bodyPr/>
                    <a:lstStyle/>
                    <a:p>
                      <a:r>
                        <a:rPr lang="en-US" sz="1400"/>
                        <a:t>Interview question/ Action</a:t>
                      </a:r>
                    </a:p>
                  </a:txBody>
                  <a:tcPr/>
                </a:tc>
                <a:tc>
                  <a:txBody>
                    <a:bodyPr/>
                    <a:lstStyle/>
                    <a:p>
                      <a:r>
                        <a:rPr lang="en-US" sz="1400"/>
                        <a:t>User response</a:t>
                      </a:r>
                    </a:p>
                  </a:txBody>
                  <a:tcPr/>
                </a:tc>
                <a:extLst>
                  <a:ext uri="{0D108BD9-81ED-4DB2-BD59-A6C34878D82A}">
                    <a16:rowId xmlns:a16="http://schemas.microsoft.com/office/drawing/2014/main" val="494547993"/>
                  </a:ext>
                </a:extLst>
              </a:tr>
              <a:tr h="524087">
                <a:tc>
                  <a:txBody>
                    <a:bodyPr/>
                    <a:lstStyle/>
                    <a:p>
                      <a:pPr lvl="0">
                        <a:buNone/>
                      </a:pPr>
                      <a:r>
                        <a:rPr lang="en-US" sz="1400" b="0" i="0" u="none" strike="noStrike" noProof="0">
                          <a:solidFill>
                            <a:srgbClr val="000000"/>
                          </a:solidFill>
                          <a:latin typeface="Neue Haas Grotesk Text Pro"/>
                        </a:rPr>
                        <a:t>2 min</a:t>
                      </a:r>
                    </a:p>
                  </a:txBody>
                  <a:tcPr/>
                </a:tc>
                <a:tc>
                  <a:txBody>
                    <a:bodyPr/>
                    <a:lstStyle/>
                    <a:p>
                      <a:pPr lvl="0">
                        <a:buNone/>
                      </a:pPr>
                      <a:r>
                        <a:rPr lang="en-US" sz="1400"/>
                        <a:t>State the reason for the interview to the interviewee. </a:t>
                      </a:r>
                    </a:p>
                  </a:txBody>
                  <a:tcPr/>
                </a:tc>
                <a:tc>
                  <a:txBody>
                    <a:bodyPr/>
                    <a:lstStyle/>
                    <a:p>
                      <a:pPr lvl="0">
                        <a:buNone/>
                      </a:pPr>
                      <a:endParaRPr lang="en-US" sz="1400" b="0" i="0" u="none" strike="noStrike" noProof="0">
                        <a:solidFill>
                          <a:srgbClr val="000000"/>
                        </a:solidFill>
                        <a:latin typeface="Neue Haas Grotesk Text Pro"/>
                      </a:endParaRPr>
                    </a:p>
                  </a:txBody>
                  <a:tcPr/>
                </a:tc>
                <a:extLst>
                  <a:ext uri="{0D108BD9-81ED-4DB2-BD59-A6C34878D82A}">
                    <a16:rowId xmlns:a16="http://schemas.microsoft.com/office/drawing/2014/main" val="4044055951"/>
                  </a:ext>
                </a:extLst>
              </a:tr>
              <a:tr h="524087">
                <a:tc>
                  <a:txBody>
                    <a:bodyPr/>
                    <a:lstStyle/>
                    <a:p>
                      <a:r>
                        <a:rPr lang="en-US" sz="1400"/>
                        <a:t>4 min</a:t>
                      </a:r>
                    </a:p>
                  </a:txBody>
                  <a:tcPr/>
                </a:tc>
                <a:tc>
                  <a:txBody>
                    <a:bodyPr/>
                    <a:lstStyle/>
                    <a:p>
                      <a:r>
                        <a:rPr lang="en-US" sz="1400"/>
                        <a:t>Which system is currently used in the company for Human Resource Management? </a:t>
                      </a:r>
                    </a:p>
                  </a:txBody>
                  <a:tcPr/>
                </a:tc>
                <a:tc>
                  <a:txBody>
                    <a:bodyPr/>
                    <a:lstStyle/>
                    <a:p>
                      <a:r>
                        <a:rPr lang="en-US" sz="1400"/>
                        <a:t>The company uses a manual system to record information. The manual system uses a lot of papers, thus making it prone to being dysfunctional. </a:t>
                      </a:r>
                    </a:p>
                  </a:txBody>
                  <a:tcPr/>
                </a:tc>
                <a:extLst>
                  <a:ext uri="{0D108BD9-81ED-4DB2-BD59-A6C34878D82A}">
                    <a16:rowId xmlns:a16="http://schemas.microsoft.com/office/drawing/2014/main" val="655522384"/>
                  </a:ext>
                </a:extLst>
              </a:tr>
              <a:tr h="524087">
                <a:tc>
                  <a:txBody>
                    <a:bodyPr/>
                    <a:lstStyle/>
                    <a:p>
                      <a:r>
                        <a:rPr lang="en-US" sz="1400"/>
                        <a:t>4 min</a:t>
                      </a:r>
                    </a:p>
                  </a:txBody>
                  <a:tcPr/>
                </a:tc>
                <a:tc>
                  <a:txBody>
                    <a:bodyPr/>
                    <a:lstStyle/>
                    <a:p>
                      <a:pPr lvl="0">
                        <a:buNone/>
                      </a:pPr>
                      <a:r>
                        <a:rPr lang="en-US" sz="1400" b="0" i="0" u="none" strike="noStrike" noProof="0">
                          <a:latin typeface="Neue Haas Grotesk Text Pro"/>
                        </a:rPr>
                        <a:t>Which of the current shortcomings of your system do you hope the newly developed system will address?</a:t>
                      </a:r>
                    </a:p>
                  </a:txBody>
                  <a:tcPr/>
                </a:tc>
                <a:tc>
                  <a:txBody>
                    <a:bodyPr/>
                    <a:lstStyle/>
                    <a:p>
                      <a:r>
                        <a:rPr lang="en-US" sz="1400"/>
                        <a:t>The system is currently incredibly time consuming and labor intensive. </a:t>
                      </a:r>
                    </a:p>
                  </a:txBody>
                  <a:tcPr/>
                </a:tc>
                <a:extLst>
                  <a:ext uri="{0D108BD9-81ED-4DB2-BD59-A6C34878D82A}">
                    <a16:rowId xmlns:a16="http://schemas.microsoft.com/office/drawing/2014/main" val="3948985990"/>
                  </a:ext>
                </a:extLst>
              </a:tr>
              <a:tr h="524087">
                <a:tc>
                  <a:txBody>
                    <a:bodyPr/>
                    <a:lstStyle/>
                    <a:p>
                      <a:pPr lvl="0">
                        <a:buNone/>
                      </a:pPr>
                      <a:r>
                        <a:rPr lang="en-US" sz="1400"/>
                        <a:t>4 min</a:t>
                      </a:r>
                    </a:p>
                  </a:txBody>
                  <a:tcPr/>
                </a:tc>
                <a:tc>
                  <a:txBody>
                    <a:bodyPr/>
                    <a:lstStyle/>
                    <a:p>
                      <a:pPr lvl="0">
                        <a:buNone/>
                      </a:pPr>
                      <a:r>
                        <a:rPr lang="en-US" sz="1400"/>
                        <a:t>If we develop and implement a system for you, would you be willing to pay us to monitor the system and provide continuous updates; where needed. </a:t>
                      </a:r>
                    </a:p>
                  </a:txBody>
                  <a:tcPr/>
                </a:tc>
                <a:tc>
                  <a:txBody>
                    <a:bodyPr/>
                    <a:lstStyle/>
                    <a:p>
                      <a:pPr lvl="0">
                        <a:buNone/>
                      </a:pPr>
                      <a:r>
                        <a:rPr lang="en-US" sz="1400"/>
                        <a:t>The Business: </a:t>
                      </a:r>
                      <a:r>
                        <a:rPr lang="en-US" sz="1400" b="0" i="0" u="none" strike="noStrike" noProof="0">
                          <a:latin typeface="Neue Haas Grotesk Text Pro"/>
                        </a:rPr>
                        <a:t>Pieta's Staffing Solutions and Training were willing to pay a fee, if the fee is reasonable.</a:t>
                      </a:r>
                      <a:endParaRPr lang="en-US" sz="1400"/>
                    </a:p>
                  </a:txBody>
                  <a:tcPr/>
                </a:tc>
                <a:extLst>
                  <a:ext uri="{0D108BD9-81ED-4DB2-BD59-A6C34878D82A}">
                    <a16:rowId xmlns:a16="http://schemas.microsoft.com/office/drawing/2014/main" val="2283672430"/>
                  </a:ext>
                </a:extLst>
              </a:tr>
            </a:tbl>
          </a:graphicData>
        </a:graphic>
      </p:graphicFrame>
      <p:sp>
        <p:nvSpPr>
          <p:cNvPr id="4" name="TextBox 3">
            <a:extLst>
              <a:ext uri="{FF2B5EF4-FFF2-40B4-BE49-F238E27FC236}">
                <a16:creationId xmlns:a16="http://schemas.microsoft.com/office/drawing/2014/main" id="{6B43FD8B-C856-8293-AB0B-5A12CEB69DE4}"/>
              </a:ext>
            </a:extLst>
          </p:cNvPr>
          <p:cNvSpPr txBox="1"/>
          <p:nvPr/>
        </p:nvSpPr>
        <p:spPr>
          <a:xfrm>
            <a:off x="740288" y="1367339"/>
            <a:ext cx="92741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FFFF"/>
                </a:solidFill>
              </a:rPr>
              <a:t>Interviewee: </a:t>
            </a:r>
            <a:r>
              <a:rPr lang="en-US" sz="1600">
                <a:solidFill>
                  <a:srgbClr val="FFFFFF"/>
                </a:solidFill>
              </a:rPr>
              <a:t>CEO – Pieta; HR Manager – Sonel Wilner; </a:t>
            </a:r>
            <a:r>
              <a:rPr lang="en-US" sz="1600">
                <a:solidFill>
                  <a:srgbClr val="FFFFFF"/>
                </a:solidFill>
                <a:ea typeface="+mn-lt"/>
                <a:cs typeface="+mn-lt"/>
              </a:rPr>
              <a:t>Training Coordinator – </a:t>
            </a:r>
            <a:r>
              <a:rPr lang="en-US" sz="1600" err="1">
                <a:solidFill>
                  <a:srgbClr val="FFFFFF"/>
                </a:solidFill>
                <a:ea typeface="+mn-lt"/>
                <a:cs typeface="+mn-lt"/>
              </a:rPr>
              <a:t>Mohaule</a:t>
            </a:r>
            <a:r>
              <a:rPr lang="en-US" sz="1600">
                <a:solidFill>
                  <a:srgbClr val="FFFFFF"/>
                </a:solidFill>
                <a:ea typeface="+mn-lt"/>
                <a:cs typeface="+mn-lt"/>
              </a:rPr>
              <a:t> Owens; and 3 System Users</a:t>
            </a:r>
            <a:endParaRPr lang="en-US" sz="1600">
              <a:solidFill>
                <a:srgbClr val="FFFFFF"/>
              </a:solidFill>
            </a:endParaRPr>
          </a:p>
        </p:txBody>
      </p:sp>
      <p:sp>
        <p:nvSpPr>
          <p:cNvPr id="5" name="TextBox 4">
            <a:extLst>
              <a:ext uri="{FF2B5EF4-FFF2-40B4-BE49-F238E27FC236}">
                <a16:creationId xmlns:a16="http://schemas.microsoft.com/office/drawing/2014/main" id="{2515FE11-2A0C-F8C3-EC10-98AE69B72D4A}"/>
              </a:ext>
            </a:extLst>
          </p:cNvPr>
          <p:cNvSpPr txBox="1"/>
          <p:nvPr/>
        </p:nvSpPr>
        <p:spPr>
          <a:xfrm>
            <a:off x="740288" y="1946929"/>
            <a:ext cx="74519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FFFF"/>
                </a:solidFill>
              </a:rPr>
              <a:t>Location: </a:t>
            </a:r>
            <a:r>
              <a:rPr lang="en-US" sz="1600">
                <a:solidFill>
                  <a:srgbClr val="FFFFFF"/>
                </a:solidFill>
              </a:rPr>
              <a:t>Brakpan, Johannesburg </a:t>
            </a:r>
          </a:p>
        </p:txBody>
      </p:sp>
      <p:sp>
        <p:nvSpPr>
          <p:cNvPr id="6" name="TextBox 5">
            <a:extLst>
              <a:ext uri="{FF2B5EF4-FFF2-40B4-BE49-F238E27FC236}">
                <a16:creationId xmlns:a16="http://schemas.microsoft.com/office/drawing/2014/main" id="{211B1E83-FCB0-94FB-7F1B-0ED3C2ADD6D9}"/>
              </a:ext>
            </a:extLst>
          </p:cNvPr>
          <p:cNvSpPr txBox="1"/>
          <p:nvPr/>
        </p:nvSpPr>
        <p:spPr>
          <a:xfrm>
            <a:off x="740288" y="2283372"/>
            <a:ext cx="74519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FFFF"/>
                </a:solidFill>
              </a:rPr>
              <a:t>Time: </a:t>
            </a:r>
            <a:r>
              <a:rPr lang="en-US" sz="1600">
                <a:solidFill>
                  <a:srgbClr val="FFFFFF"/>
                </a:solidFill>
              </a:rPr>
              <a:t>14:30</a:t>
            </a:r>
          </a:p>
        </p:txBody>
      </p:sp>
      <p:sp>
        <p:nvSpPr>
          <p:cNvPr id="7" name="TextBox 6">
            <a:extLst>
              <a:ext uri="{FF2B5EF4-FFF2-40B4-BE49-F238E27FC236}">
                <a16:creationId xmlns:a16="http://schemas.microsoft.com/office/drawing/2014/main" id="{3821963C-0994-A502-BE97-C3648F16932A}"/>
              </a:ext>
            </a:extLst>
          </p:cNvPr>
          <p:cNvSpPr txBox="1"/>
          <p:nvPr/>
        </p:nvSpPr>
        <p:spPr>
          <a:xfrm>
            <a:off x="740288" y="2619549"/>
            <a:ext cx="74519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FFFF"/>
                </a:solidFill>
              </a:rPr>
              <a:t>Date:  </a:t>
            </a:r>
            <a:r>
              <a:rPr lang="en-US" sz="1600">
                <a:solidFill>
                  <a:srgbClr val="FFFFFF"/>
                </a:solidFill>
              </a:rPr>
              <a:t>14 / 02 / 2024</a:t>
            </a:r>
          </a:p>
        </p:txBody>
      </p:sp>
      <p:sp>
        <p:nvSpPr>
          <p:cNvPr id="8" name="TextBox 7">
            <a:extLst>
              <a:ext uri="{FF2B5EF4-FFF2-40B4-BE49-F238E27FC236}">
                <a16:creationId xmlns:a16="http://schemas.microsoft.com/office/drawing/2014/main" id="{E854F91A-1C0A-08BF-AF29-2C8F5DB475AA}"/>
              </a:ext>
            </a:extLst>
          </p:cNvPr>
          <p:cNvSpPr txBox="1"/>
          <p:nvPr/>
        </p:nvSpPr>
        <p:spPr>
          <a:xfrm>
            <a:off x="740288" y="2955725"/>
            <a:ext cx="74519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FFFF"/>
                </a:solidFill>
                <a:ea typeface="+mn-lt"/>
                <a:cs typeface="+mn-lt"/>
              </a:rPr>
              <a:t>Goal of the interview:</a:t>
            </a:r>
            <a:r>
              <a:rPr lang="en-US" sz="1600">
                <a:solidFill>
                  <a:srgbClr val="FFFFFF"/>
                </a:solidFill>
                <a:ea typeface="+mn-lt"/>
                <a:cs typeface="+mn-lt"/>
              </a:rPr>
              <a:t> Identify system issues and gather user requirements</a:t>
            </a:r>
            <a:endParaRPr lang="en-US">
              <a:solidFill>
                <a:srgbClr val="FFFFFF"/>
              </a:solidFill>
            </a:endParaRPr>
          </a:p>
        </p:txBody>
      </p:sp>
    </p:spTree>
    <p:extLst>
      <p:ext uri="{BB962C8B-B14F-4D97-AF65-F5344CB8AC3E}">
        <p14:creationId xmlns:p14="http://schemas.microsoft.com/office/powerpoint/2010/main" val="413762579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2A82-B41A-2F6C-2ECE-D11FAC4F70BA}"/>
              </a:ext>
            </a:extLst>
          </p:cNvPr>
          <p:cNvSpPr>
            <a:spLocks noGrp="1"/>
          </p:cNvSpPr>
          <p:nvPr>
            <p:ph type="title" idx="4294967295"/>
          </p:nvPr>
        </p:nvSpPr>
        <p:spPr>
          <a:xfrm>
            <a:off x="2109439" y="579051"/>
            <a:ext cx="7985125" cy="869950"/>
          </a:xfrm>
        </p:spPr>
        <p:txBody>
          <a:bodyPr vert="horz" lIns="91440" tIns="45720" rIns="91440" bIns="45720" rtlCol="0" anchor="ctr">
            <a:normAutofit/>
          </a:bodyPr>
          <a:lstStyle/>
          <a:p>
            <a:pPr algn="ctr"/>
            <a:r>
              <a:rPr lang="en-US">
                <a:solidFill>
                  <a:schemeClr val="bg1"/>
                </a:solidFill>
              </a:rPr>
              <a:t>9. Questionnaires</a:t>
            </a:r>
          </a:p>
        </p:txBody>
      </p:sp>
      <p:pic>
        <p:nvPicPr>
          <p:cNvPr id="6" name="Picture 5" descr="A table with text on it&#10;&#10;Description automatically generated">
            <a:extLst>
              <a:ext uri="{FF2B5EF4-FFF2-40B4-BE49-F238E27FC236}">
                <a16:creationId xmlns:a16="http://schemas.microsoft.com/office/drawing/2014/main" id="{859ED5E5-AA6D-E1D5-D3B3-AD3637516403}"/>
              </a:ext>
            </a:extLst>
          </p:cNvPr>
          <p:cNvPicPr>
            <a:picLocks noChangeAspect="1"/>
          </p:cNvPicPr>
          <p:nvPr/>
        </p:nvPicPr>
        <p:blipFill>
          <a:blip r:embed="rId2"/>
          <a:stretch>
            <a:fillRect/>
          </a:stretch>
        </p:blipFill>
        <p:spPr>
          <a:xfrm>
            <a:off x="178594" y="2016520"/>
            <a:ext cx="11834813" cy="4539461"/>
          </a:xfrm>
          <a:prstGeom prst="rect">
            <a:avLst/>
          </a:prstGeom>
        </p:spPr>
      </p:pic>
    </p:spTree>
    <p:extLst>
      <p:ext uri="{BB962C8B-B14F-4D97-AF65-F5344CB8AC3E}">
        <p14:creationId xmlns:p14="http://schemas.microsoft.com/office/powerpoint/2010/main" val="318807854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4C9E-D4BB-1704-1973-F8C1868AAC6D}"/>
              </a:ext>
            </a:extLst>
          </p:cNvPr>
          <p:cNvSpPr>
            <a:spLocks noGrp="1"/>
          </p:cNvSpPr>
          <p:nvPr>
            <p:ph type="title" idx="4294967295"/>
          </p:nvPr>
        </p:nvSpPr>
        <p:spPr>
          <a:xfrm>
            <a:off x="3051327" y="537617"/>
            <a:ext cx="10167937" cy="1179513"/>
          </a:xfrm>
        </p:spPr>
        <p:txBody>
          <a:bodyPr>
            <a:normAutofit/>
          </a:bodyPr>
          <a:lstStyle/>
          <a:p>
            <a:r>
              <a:rPr lang="en-US">
                <a:solidFill>
                  <a:schemeClr val="bg1"/>
                </a:solidFill>
                <a:ea typeface="+mj-lt"/>
                <a:cs typeface="+mj-lt"/>
              </a:rPr>
              <a:t>9. Summary Of Findings</a:t>
            </a:r>
            <a:endParaRPr lang="en-US">
              <a:solidFill>
                <a:schemeClr val="bg1"/>
              </a:solidFill>
            </a:endParaRPr>
          </a:p>
        </p:txBody>
      </p:sp>
      <p:pic>
        <p:nvPicPr>
          <p:cNvPr id="7" name="Content Placeholder 6" descr="A screenshot of a graph&#10;&#10;Description automatically generated">
            <a:extLst>
              <a:ext uri="{FF2B5EF4-FFF2-40B4-BE49-F238E27FC236}">
                <a16:creationId xmlns:a16="http://schemas.microsoft.com/office/drawing/2014/main" id="{27D5BDD2-45A3-3D44-2BFA-953034E58404}"/>
              </a:ext>
            </a:extLst>
          </p:cNvPr>
          <p:cNvPicPr>
            <a:picLocks noGrp="1" noChangeAspect="1"/>
          </p:cNvPicPr>
          <p:nvPr>
            <p:ph idx="4294967295"/>
          </p:nvPr>
        </p:nvPicPr>
        <p:blipFill>
          <a:blip r:embed="rId2"/>
          <a:stretch>
            <a:fillRect/>
          </a:stretch>
        </p:blipFill>
        <p:spPr>
          <a:xfrm>
            <a:off x="343829" y="2058988"/>
            <a:ext cx="5411788" cy="4389437"/>
          </a:xfrm>
        </p:spPr>
      </p:pic>
      <p:pic>
        <p:nvPicPr>
          <p:cNvPr id="8" name="Picture 7" descr="A screenshot of a questionnaire&#10;&#10;Description automatically generated">
            <a:extLst>
              <a:ext uri="{FF2B5EF4-FFF2-40B4-BE49-F238E27FC236}">
                <a16:creationId xmlns:a16="http://schemas.microsoft.com/office/drawing/2014/main" id="{35300FDA-3A67-86EF-63F1-B085F591FCE3}"/>
              </a:ext>
            </a:extLst>
          </p:cNvPr>
          <p:cNvPicPr>
            <a:picLocks noChangeAspect="1"/>
          </p:cNvPicPr>
          <p:nvPr/>
        </p:nvPicPr>
        <p:blipFill>
          <a:blip r:embed="rId3"/>
          <a:stretch>
            <a:fillRect/>
          </a:stretch>
        </p:blipFill>
        <p:spPr>
          <a:xfrm>
            <a:off x="6096414" y="2055536"/>
            <a:ext cx="5421520" cy="4392406"/>
          </a:xfrm>
          <a:prstGeom prst="rect">
            <a:avLst/>
          </a:prstGeom>
        </p:spPr>
      </p:pic>
    </p:spTree>
    <p:extLst>
      <p:ext uri="{BB962C8B-B14F-4D97-AF65-F5344CB8AC3E}">
        <p14:creationId xmlns:p14="http://schemas.microsoft.com/office/powerpoint/2010/main" val="413543278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4C9E-D4BB-1704-1973-F8C1868AAC6D}"/>
              </a:ext>
            </a:extLst>
          </p:cNvPr>
          <p:cNvSpPr>
            <a:spLocks noGrp="1"/>
          </p:cNvSpPr>
          <p:nvPr>
            <p:ph type="title" idx="4294967295"/>
          </p:nvPr>
        </p:nvSpPr>
        <p:spPr>
          <a:xfrm>
            <a:off x="3129892" y="530690"/>
            <a:ext cx="10167937" cy="1179513"/>
          </a:xfrm>
        </p:spPr>
        <p:txBody>
          <a:bodyPr>
            <a:normAutofit/>
          </a:bodyPr>
          <a:lstStyle/>
          <a:p>
            <a:r>
              <a:rPr lang="en-US">
                <a:solidFill>
                  <a:schemeClr val="bg1"/>
                </a:solidFill>
                <a:ea typeface="+mj-lt"/>
                <a:cs typeface="+mj-lt"/>
              </a:rPr>
              <a:t>9. Summary Of Findings</a:t>
            </a:r>
            <a:endParaRPr lang="en-US">
              <a:solidFill>
                <a:schemeClr val="bg1"/>
              </a:solidFill>
            </a:endParaRPr>
          </a:p>
        </p:txBody>
      </p:sp>
      <p:pic>
        <p:nvPicPr>
          <p:cNvPr id="5" name="Content Placeholder 4" descr="A screenshot of a graph&#10;&#10;Description automatically generated">
            <a:extLst>
              <a:ext uri="{FF2B5EF4-FFF2-40B4-BE49-F238E27FC236}">
                <a16:creationId xmlns:a16="http://schemas.microsoft.com/office/drawing/2014/main" id="{B4FAB615-22C3-088B-6105-D508AE4478CE}"/>
              </a:ext>
            </a:extLst>
          </p:cNvPr>
          <p:cNvPicPr>
            <a:picLocks noGrp="1" noChangeAspect="1"/>
          </p:cNvPicPr>
          <p:nvPr>
            <p:ph idx="4294967295"/>
          </p:nvPr>
        </p:nvPicPr>
        <p:blipFill>
          <a:blip r:embed="rId2"/>
          <a:stretch>
            <a:fillRect/>
          </a:stretch>
        </p:blipFill>
        <p:spPr>
          <a:xfrm>
            <a:off x="762000" y="2058988"/>
            <a:ext cx="4727575" cy="4521200"/>
          </a:xfrm>
        </p:spPr>
      </p:pic>
      <p:pic>
        <p:nvPicPr>
          <p:cNvPr id="6" name="Picture 5" descr="A screenshot of a questionnaire&#10;&#10;Description automatically generated">
            <a:extLst>
              <a:ext uri="{FF2B5EF4-FFF2-40B4-BE49-F238E27FC236}">
                <a16:creationId xmlns:a16="http://schemas.microsoft.com/office/drawing/2014/main" id="{A1C79E38-FB7B-863B-CA92-F64915CEF00E}"/>
              </a:ext>
            </a:extLst>
          </p:cNvPr>
          <p:cNvPicPr>
            <a:picLocks noChangeAspect="1"/>
          </p:cNvPicPr>
          <p:nvPr/>
        </p:nvPicPr>
        <p:blipFill>
          <a:blip r:embed="rId3"/>
          <a:stretch>
            <a:fillRect/>
          </a:stretch>
        </p:blipFill>
        <p:spPr>
          <a:xfrm>
            <a:off x="5914089" y="2059885"/>
            <a:ext cx="5827920" cy="4251187"/>
          </a:xfrm>
          <a:prstGeom prst="rect">
            <a:avLst/>
          </a:prstGeom>
        </p:spPr>
      </p:pic>
    </p:spTree>
    <p:extLst>
      <p:ext uri="{BB962C8B-B14F-4D97-AF65-F5344CB8AC3E}">
        <p14:creationId xmlns:p14="http://schemas.microsoft.com/office/powerpoint/2010/main" val="261510346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4C9E-D4BB-1704-1973-F8C1868AAC6D}"/>
              </a:ext>
            </a:extLst>
          </p:cNvPr>
          <p:cNvSpPr>
            <a:spLocks noGrp="1"/>
          </p:cNvSpPr>
          <p:nvPr>
            <p:ph type="title" idx="4294967295"/>
          </p:nvPr>
        </p:nvSpPr>
        <p:spPr>
          <a:xfrm>
            <a:off x="2860404" y="530690"/>
            <a:ext cx="10167937" cy="1179513"/>
          </a:xfrm>
        </p:spPr>
        <p:txBody>
          <a:bodyPr>
            <a:normAutofit/>
          </a:bodyPr>
          <a:lstStyle/>
          <a:p>
            <a:r>
              <a:rPr lang="en-US">
                <a:solidFill>
                  <a:schemeClr val="bg1"/>
                </a:solidFill>
                <a:ea typeface="+mj-lt"/>
                <a:cs typeface="+mj-lt"/>
              </a:rPr>
              <a:t>9. Summary Of Findings</a:t>
            </a:r>
            <a:endParaRPr lang="en-US">
              <a:solidFill>
                <a:schemeClr val="bg1"/>
              </a:solidFill>
            </a:endParaRPr>
          </a:p>
        </p:txBody>
      </p:sp>
      <p:pic>
        <p:nvPicPr>
          <p:cNvPr id="6" name="Content Placeholder 5" descr="A screenshot of a computer&#10;&#10;Description automatically generated">
            <a:extLst>
              <a:ext uri="{FF2B5EF4-FFF2-40B4-BE49-F238E27FC236}">
                <a16:creationId xmlns:a16="http://schemas.microsoft.com/office/drawing/2014/main" id="{ABE4718B-FB96-BC49-2E9C-6F5A29D05CB7}"/>
              </a:ext>
            </a:extLst>
          </p:cNvPr>
          <p:cNvPicPr>
            <a:picLocks noGrp="1" noChangeAspect="1"/>
          </p:cNvPicPr>
          <p:nvPr>
            <p:ph idx="4294967295"/>
          </p:nvPr>
        </p:nvPicPr>
        <p:blipFill>
          <a:blip r:embed="rId2"/>
          <a:stretch>
            <a:fillRect/>
          </a:stretch>
        </p:blipFill>
        <p:spPr>
          <a:xfrm>
            <a:off x="845634" y="2390388"/>
            <a:ext cx="10504488" cy="3525838"/>
          </a:xfrm>
        </p:spPr>
      </p:pic>
    </p:spTree>
    <p:extLst>
      <p:ext uri="{BB962C8B-B14F-4D97-AF65-F5344CB8AC3E}">
        <p14:creationId xmlns:p14="http://schemas.microsoft.com/office/powerpoint/2010/main" val="99368286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BE394C6-B729-1356-EE8A-C51AB810AD5F}"/>
              </a:ext>
            </a:extLst>
          </p:cNvPr>
          <p:cNvSpPr txBox="1"/>
          <p:nvPr/>
        </p:nvSpPr>
        <p:spPr>
          <a:xfrm>
            <a:off x="601579" y="2165684"/>
            <a:ext cx="1099886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This document covered the requirements for a Human Resources Management Information system. </a:t>
            </a:r>
          </a:p>
          <a:p>
            <a:endParaRPr lang="en-US" b="1">
              <a:solidFill>
                <a:srgbClr val="FFFFFF"/>
              </a:solidFill>
              <a:ea typeface="+mn-lt"/>
              <a:cs typeface="+mn-lt"/>
            </a:endParaRPr>
          </a:p>
          <a:p>
            <a:r>
              <a:rPr lang="en-US" b="1">
                <a:solidFill>
                  <a:srgbClr val="FFFFFF"/>
                </a:solidFill>
                <a:ea typeface="+mn-lt"/>
                <a:cs typeface="+mn-lt"/>
              </a:rPr>
              <a:t>This concludes the Requirements Analysis Phase for the project. </a:t>
            </a:r>
          </a:p>
          <a:p>
            <a:r>
              <a:rPr lang="en-US" b="1">
                <a:solidFill>
                  <a:srgbClr val="FFFFFF"/>
                </a:solidFill>
                <a:ea typeface="+mn-lt"/>
                <a:cs typeface="+mn-lt"/>
              </a:rPr>
              <a:t>The Scope Definition, Problem Analysis and Requirements Analysis phases of the project have now been compiled. </a:t>
            </a:r>
          </a:p>
          <a:p>
            <a:br>
              <a:rPr lang="en-US" b="1">
                <a:solidFill>
                  <a:srgbClr val="FFFFFF"/>
                </a:solidFill>
                <a:ea typeface="+mn-lt"/>
                <a:cs typeface="+mn-lt"/>
              </a:rPr>
            </a:br>
            <a:r>
              <a:rPr lang="en-US" b="1">
                <a:solidFill>
                  <a:srgbClr val="FFFFFF"/>
                </a:solidFill>
                <a:ea typeface="+mn-lt"/>
                <a:cs typeface="+mn-lt"/>
              </a:rPr>
              <a:t>After the acceptance of this document, the project team can proceed with the Logical Design phase of the project until 9 September 2024.</a:t>
            </a:r>
            <a:endParaRPr lang="en-US" sz="1400" b="1">
              <a:solidFill>
                <a:srgbClr val="FFFFFF"/>
              </a:solidFill>
            </a:endParaRPr>
          </a:p>
        </p:txBody>
      </p:sp>
      <p:sp>
        <p:nvSpPr>
          <p:cNvPr id="5" name="TextBox 4">
            <a:extLst>
              <a:ext uri="{FF2B5EF4-FFF2-40B4-BE49-F238E27FC236}">
                <a16:creationId xmlns:a16="http://schemas.microsoft.com/office/drawing/2014/main" id="{FCDFDAA3-0359-14F9-CFBB-CAC287BDDDAC}"/>
              </a:ext>
            </a:extLst>
          </p:cNvPr>
          <p:cNvSpPr txBox="1"/>
          <p:nvPr/>
        </p:nvSpPr>
        <p:spPr>
          <a:xfrm>
            <a:off x="603584" y="1004637"/>
            <a:ext cx="751572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1"/>
                </a:solidFill>
              </a:rPr>
              <a:t>10. Summary and Further Planning</a:t>
            </a:r>
            <a:endParaRPr lang="en-US">
              <a:solidFill>
                <a:schemeClr val="bg1"/>
              </a:solidFill>
            </a:endParaRPr>
          </a:p>
        </p:txBody>
      </p:sp>
    </p:spTree>
    <p:extLst>
      <p:ext uri="{BB962C8B-B14F-4D97-AF65-F5344CB8AC3E}">
        <p14:creationId xmlns:p14="http://schemas.microsoft.com/office/powerpoint/2010/main" val="418022504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7F9-573E-A2A8-965D-71E31616D6B9}"/>
              </a:ext>
            </a:extLst>
          </p:cNvPr>
          <p:cNvSpPr>
            <a:spLocks noGrp="1"/>
          </p:cNvSpPr>
          <p:nvPr>
            <p:ph type="title" idx="4294967295"/>
          </p:nvPr>
        </p:nvSpPr>
        <p:spPr>
          <a:xfrm>
            <a:off x="2323171" y="743105"/>
            <a:ext cx="10167938" cy="977900"/>
          </a:xfrm>
        </p:spPr>
        <p:txBody>
          <a:bodyPr>
            <a:normAutofit/>
          </a:bodyPr>
          <a:lstStyle/>
          <a:p>
            <a:r>
              <a:rPr lang="en-US" sz="3200">
                <a:solidFill>
                  <a:schemeClr val="bg1"/>
                </a:solidFill>
              </a:rPr>
              <a:t>10. Summary and Further Planning</a:t>
            </a:r>
          </a:p>
        </p:txBody>
      </p:sp>
      <p:pic>
        <p:nvPicPr>
          <p:cNvPr id="4" name="Picture 3" descr="A blue background with black text and circles&#10;&#10;Description automatically generated">
            <a:extLst>
              <a:ext uri="{FF2B5EF4-FFF2-40B4-BE49-F238E27FC236}">
                <a16:creationId xmlns:a16="http://schemas.microsoft.com/office/drawing/2014/main" id="{B0D7C1B1-6A2C-A3CC-C510-BFAC8A910686}"/>
              </a:ext>
            </a:extLst>
          </p:cNvPr>
          <p:cNvPicPr>
            <a:picLocks noChangeAspect="1"/>
          </p:cNvPicPr>
          <p:nvPr/>
        </p:nvPicPr>
        <p:blipFill>
          <a:blip r:embed="rId2"/>
          <a:stretch>
            <a:fillRect/>
          </a:stretch>
        </p:blipFill>
        <p:spPr>
          <a:xfrm>
            <a:off x="120315" y="1959870"/>
            <a:ext cx="11951369" cy="4059488"/>
          </a:xfrm>
          <a:prstGeom prst="rect">
            <a:avLst/>
          </a:prstGeom>
        </p:spPr>
      </p:pic>
    </p:spTree>
    <p:extLst>
      <p:ext uri="{BB962C8B-B14F-4D97-AF65-F5344CB8AC3E}">
        <p14:creationId xmlns:p14="http://schemas.microsoft.com/office/powerpoint/2010/main" val="3940996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6DE18140-E7ED-8EB3-A3BF-47E42D8BA6F9}"/>
              </a:ext>
            </a:extLst>
          </p:cNvPr>
          <p:cNvPicPr>
            <a:picLocks noChangeAspect="1"/>
          </p:cNvPicPr>
          <p:nvPr/>
        </p:nvPicPr>
        <p:blipFill rotWithShape="1">
          <a:blip r:embed="rId2"/>
          <a:srcRect l="-69" t="-134" r="39127"/>
          <a:stretch/>
        </p:blipFill>
        <p:spPr>
          <a:xfrm>
            <a:off x="4110127" y="10"/>
            <a:ext cx="8076030" cy="6867118"/>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53" name="Freeform: Shape 5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5" name="Freeform: Shape 5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56492B-39C4-A41F-0344-1EC5D73C7A0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800">
                <a:solidFill>
                  <a:srgbClr val="FFFFFF"/>
                </a:solidFill>
              </a:rPr>
              <a:t>1. Project Plan</a:t>
            </a:r>
            <a:endParaRPr lang="en-US">
              <a:solidFill>
                <a:srgbClr val="FFFFFF"/>
              </a:solidFill>
            </a:endParaRP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35895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BAA846BE-3A5D-6E65-9622-AB08DE82713F}"/>
              </a:ext>
            </a:extLst>
          </p:cNvPr>
          <p:cNvSpPr txBox="1"/>
          <p:nvPr/>
        </p:nvSpPr>
        <p:spPr>
          <a:xfrm>
            <a:off x="561541" y="620767"/>
            <a:ext cx="111430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4000" b="1">
                <a:solidFill>
                  <a:srgbClr val="FFFFFF"/>
                </a:solidFill>
                <a:latin typeface="Neue Haas Grotesk Text Pro"/>
                <a:cs typeface="Arial"/>
              </a:rPr>
              <a:t>2. Definitions, Acronyms, and Abbreviations</a:t>
            </a:r>
            <a:endParaRPr lang="en-US" sz="4000">
              <a:latin typeface="Neue Haas Grotesk Text Pro"/>
              <a:cs typeface="Arial"/>
            </a:endParaRPr>
          </a:p>
          <a:p>
            <a:pPr algn="l"/>
            <a:endParaRPr lang="en-US" sz="4000"/>
          </a:p>
        </p:txBody>
      </p:sp>
      <p:sp>
        <p:nvSpPr>
          <p:cNvPr id="49" name="TextBox 48">
            <a:extLst>
              <a:ext uri="{FF2B5EF4-FFF2-40B4-BE49-F238E27FC236}">
                <a16:creationId xmlns:a16="http://schemas.microsoft.com/office/drawing/2014/main" id="{1EB398F4-9DD6-0D82-7CF6-35A1E9BB041D}"/>
              </a:ext>
            </a:extLst>
          </p:cNvPr>
          <p:cNvSpPr txBox="1"/>
          <p:nvPr/>
        </p:nvSpPr>
        <p:spPr>
          <a:xfrm>
            <a:off x="1096074" y="1713018"/>
            <a:ext cx="10062882" cy="4801314"/>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Abbreviations </a:t>
            </a:r>
          </a:p>
          <a:p>
            <a:r>
              <a:rPr lang="en-US" b="1">
                <a:ea typeface="+mn-lt"/>
                <a:cs typeface="+mn-lt"/>
              </a:rPr>
              <a:t>• PERT Chart: Program Evaluation Review Technique Chart </a:t>
            </a:r>
          </a:p>
          <a:p>
            <a:r>
              <a:rPr lang="en-US" b="1">
                <a:ea typeface="+mn-lt"/>
                <a:cs typeface="+mn-lt"/>
              </a:rPr>
              <a:t>• GUI: Graphical User Interface </a:t>
            </a:r>
          </a:p>
          <a:p>
            <a:r>
              <a:rPr lang="en-US" b="1">
                <a:ea typeface="+mn-lt"/>
                <a:cs typeface="+mn-lt"/>
              </a:rPr>
              <a:t>• COTS: Commercial Off-The-Shelf </a:t>
            </a:r>
          </a:p>
          <a:p>
            <a:r>
              <a:rPr lang="en-US" b="1">
                <a:ea typeface="+mn-lt"/>
                <a:cs typeface="+mn-lt"/>
              </a:rPr>
              <a:t>• EST: Earliest Start Time </a:t>
            </a:r>
          </a:p>
          <a:p>
            <a:r>
              <a:rPr lang="en-US" b="1">
                <a:ea typeface="+mn-lt"/>
                <a:cs typeface="+mn-lt"/>
              </a:rPr>
              <a:t>• LCT: Latest Completion Time </a:t>
            </a:r>
          </a:p>
          <a:p>
            <a:r>
              <a:rPr lang="en-US" b="1">
                <a:ea typeface="+mn-lt"/>
                <a:cs typeface="+mn-lt"/>
              </a:rPr>
              <a:t>• PSST: Pietas Staffing Solutions and Training</a:t>
            </a:r>
          </a:p>
          <a:p>
            <a:r>
              <a:rPr lang="en-US" b="1">
                <a:solidFill>
                  <a:srgbClr val="FFFFFF"/>
                </a:solidFill>
                <a:ea typeface="+mn-lt"/>
                <a:cs typeface="+mn-lt"/>
              </a:rPr>
              <a:t>• HR: Human Resources</a:t>
            </a:r>
            <a:endParaRPr lang="en-US" b="1"/>
          </a:p>
          <a:p>
            <a:r>
              <a:rPr lang="en-US" b="1">
                <a:ea typeface="+mn-lt"/>
                <a:cs typeface="+mn-lt"/>
              </a:rPr>
              <a:t>• DB: Database</a:t>
            </a:r>
            <a:endParaRPr lang="en-US" b="1"/>
          </a:p>
          <a:p>
            <a:endParaRPr lang="en-US" b="1">
              <a:ea typeface="+mn-lt"/>
              <a:cs typeface="+mn-lt"/>
            </a:endParaRPr>
          </a:p>
          <a:p>
            <a:endParaRPr lang="en-US" b="1">
              <a:ea typeface="+mn-lt"/>
              <a:cs typeface="+mn-lt"/>
            </a:endParaRPr>
          </a:p>
          <a:p>
            <a:r>
              <a:rPr lang="en-US" b="1">
                <a:ea typeface="+mn-lt"/>
                <a:cs typeface="+mn-lt"/>
              </a:rPr>
              <a:t>Definitions </a:t>
            </a:r>
          </a:p>
          <a:p>
            <a:r>
              <a:rPr lang="en-US" b="1">
                <a:ea typeface="+mn-lt"/>
                <a:cs typeface="+mn-lt"/>
              </a:rPr>
              <a:t>• GANTT Chart: A bar chart that is used to illustrate a project schedule. The tasks are placed on the vertical axis with the time needed for each phase being put on the horizontal axis. </a:t>
            </a:r>
          </a:p>
          <a:p>
            <a:r>
              <a:rPr lang="en-US" b="1">
                <a:ea typeface="+mn-lt"/>
                <a:cs typeface="+mn-lt"/>
              </a:rPr>
              <a:t>• PERT Chart: A tool used to plan, organize, schedule and coordinate tasks within a project</a:t>
            </a:r>
            <a:endParaRPr lang="en-US" b="1"/>
          </a:p>
        </p:txBody>
      </p:sp>
    </p:spTree>
    <p:extLst>
      <p:ext uri="{BB962C8B-B14F-4D97-AF65-F5344CB8AC3E}">
        <p14:creationId xmlns:p14="http://schemas.microsoft.com/office/powerpoint/2010/main" val="360343152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EFF9-F085-502B-1466-A7DBCB33E3BD}"/>
              </a:ext>
            </a:extLst>
          </p:cNvPr>
          <p:cNvSpPr>
            <a:spLocks noGrp="1"/>
          </p:cNvSpPr>
          <p:nvPr>
            <p:ph type="title" idx="4294967295"/>
          </p:nvPr>
        </p:nvSpPr>
        <p:spPr>
          <a:xfrm>
            <a:off x="955964" y="672522"/>
            <a:ext cx="10167938" cy="1039813"/>
          </a:xfrm>
        </p:spPr>
        <p:txBody>
          <a:bodyPr/>
          <a:lstStyle/>
          <a:p>
            <a:r>
              <a:rPr lang="en-US">
                <a:solidFill>
                  <a:srgbClr val="FFFFFF"/>
                </a:solidFill>
              </a:rPr>
              <a:t>3. Project Description and Scope</a:t>
            </a:r>
          </a:p>
        </p:txBody>
      </p:sp>
      <p:sp>
        <p:nvSpPr>
          <p:cNvPr id="4" name="TextBox 3">
            <a:extLst>
              <a:ext uri="{FF2B5EF4-FFF2-40B4-BE49-F238E27FC236}">
                <a16:creationId xmlns:a16="http://schemas.microsoft.com/office/drawing/2014/main" id="{6911CD2A-2D8A-2107-C679-B9C4D8F02A44}"/>
              </a:ext>
            </a:extLst>
          </p:cNvPr>
          <p:cNvSpPr txBox="1"/>
          <p:nvPr/>
        </p:nvSpPr>
        <p:spPr>
          <a:xfrm>
            <a:off x="957179" y="2407653"/>
            <a:ext cx="10381381" cy="2538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400"/>
              </a:spcAft>
            </a:pPr>
            <a:r>
              <a:rPr lang="en-US" b="1">
                <a:solidFill>
                  <a:srgbClr val="FFFFFF"/>
                </a:solidFill>
                <a:latin typeface="Neue Haas Grotesk Text Pro"/>
              </a:rPr>
              <a:t>Pieta’s Staffing Solutions and Training (PSST) is a human resources company in South Africa with the functions of recruitment, staffing, training, and other human resources functions. Jobs are created by clients of PSST and staff (resources) who were onboarded previously by PSST are outsourced to complete their specialized tasks in those roles. After staff (resources) are placed, their leave, pay, and time worked are recorded. PSST mostly obtains government projects and, as such, does not quote but only invoices their clients.</a:t>
            </a:r>
            <a:endParaRPr lang="en-US"/>
          </a:p>
        </p:txBody>
      </p:sp>
    </p:spTree>
    <p:extLst>
      <p:ext uri="{BB962C8B-B14F-4D97-AF65-F5344CB8AC3E}">
        <p14:creationId xmlns:p14="http://schemas.microsoft.com/office/powerpoint/2010/main" val="9457873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EFF9-F085-502B-1466-A7DBCB33E3BD}"/>
              </a:ext>
            </a:extLst>
          </p:cNvPr>
          <p:cNvSpPr>
            <a:spLocks noGrp="1"/>
          </p:cNvSpPr>
          <p:nvPr>
            <p:ph type="title" idx="4294967295"/>
          </p:nvPr>
        </p:nvSpPr>
        <p:spPr>
          <a:xfrm>
            <a:off x="935182" y="634568"/>
            <a:ext cx="10167938" cy="1179512"/>
          </a:xfrm>
        </p:spPr>
        <p:txBody>
          <a:bodyPr/>
          <a:lstStyle/>
          <a:p>
            <a:r>
              <a:rPr lang="en-US">
                <a:solidFill>
                  <a:srgbClr val="FFFFFF"/>
                </a:solidFill>
              </a:rPr>
              <a:t>3. Project Description and Scope</a:t>
            </a:r>
          </a:p>
        </p:txBody>
      </p:sp>
      <p:sp>
        <p:nvSpPr>
          <p:cNvPr id="4" name="TextBox 3">
            <a:extLst>
              <a:ext uri="{FF2B5EF4-FFF2-40B4-BE49-F238E27FC236}">
                <a16:creationId xmlns:a16="http://schemas.microsoft.com/office/drawing/2014/main" id="{4B216DFC-2BC6-7FEF-4FF6-376A453601F0}"/>
              </a:ext>
            </a:extLst>
          </p:cNvPr>
          <p:cNvSpPr txBox="1"/>
          <p:nvPr/>
        </p:nvSpPr>
        <p:spPr>
          <a:xfrm>
            <a:off x="1117600" y="2479040"/>
            <a:ext cx="98044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The system must satisfy the following functional requirements:</a:t>
            </a:r>
          </a:p>
          <a:p>
            <a:pPr>
              <a:buChar char="-"/>
            </a:pPr>
            <a:r>
              <a:rPr lang="en-US" b="1">
                <a:solidFill>
                  <a:srgbClr val="FFFFFF"/>
                </a:solidFill>
                <a:latin typeface="Neue Haas Grotesk Text Pro"/>
              </a:rPr>
              <a:t>Maintenance of jobs/positions.</a:t>
            </a:r>
          </a:p>
          <a:p>
            <a:pPr>
              <a:buChar char="-"/>
            </a:pPr>
            <a:r>
              <a:rPr lang="en-US" b="1">
                <a:solidFill>
                  <a:srgbClr val="FFFFFF"/>
                </a:solidFill>
                <a:latin typeface="Neue Haas Grotesk Text Pro"/>
              </a:rPr>
              <a:t>Maintenance of staff resources (current placement, availability, etc.).</a:t>
            </a:r>
          </a:p>
          <a:p>
            <a:pPr>
              <a:buChar char="-"/>
            </a:pPr>
            <a:r>
              <a:rPr lang="en-US" b="1">
                <a:solidFill>
                  <a:srgbClr val="FFFFFF"/>
                </a:solidFill>
                <a:latin typeface="Neue Haas Grotesk Text Pro"/>
              </a:rPr>
              <a:t>Maintenance of invoices.</a:t>
            </a:r>
          </a:p>
          <a:p>
            <a:pPr>
              <a:buChar char="-"/>
            </a:pPr>
            <a:r>
              <a:rPr lang="en-US" b="1">
                <a:solidFill>
                  <a:srgbClr val="FFFFFF"/>
                </a:solidFill>
                <a:latin typeface="Neue Haas Grotesk Text Pro"/>
              </a:rPr>
              <a:t>Maintenance of clients (those with jobs needing to be filled).</a:t>
            </a:r>
          </a:p>
          <a:p>
            <a:pPr>
              <a:buChar char="-"/>
            </a:pPr>
            <a:r>
              <a:rPr lang="en-US" b="1">
                <a:solidFill>
                  <a:srgbClr val="FFFFFF"/>
                </a:solidFill>
                <a:latin typeface="Neue Haas Grotesk Text Pro"/>
              </a:rPr>
              <a:t>Logging and reporting of time worked.</a:t>
            </a:r>
          </a:p>
          <a:p>
            <a:pPr>
              <a:buChar char="-"/>
            </a:pPr>
            <a:r>
              <a:rPr lang="en-US" b="1">
                <a:solidFill>
                  <a:srgbClr val="FFFFFF"/>
                </a:solidFill>
                <a:latin typeface="Neue Haas Grotesk Text Pro"/>
              </a:rPr>
              <a:t>Recording salaries and wages.</a:t>
            </a:r>
          </a:p>
          <a:p>
            <a:pPr>
              <a:buChar char="-"/>
            </a:pPr>
            <a:r>
              <a:rPr lang="en-US" b="1">
                <a:solidFill>
                  <a:srgbClr val="FFFFFF"/>
                </a:solidFill>
                <a:latin typeface="Neue Haas Grotesk Text Pro"/>
              </a:rPr>
              <a:t>Reporting such as transaction over a period, number of staff (resources), number of hours staff (resources) worked, open positions/jobs, and  other  management information reports.</a:t>
            </a:r>
          </a:p>
        </p:txBody>
      </p:sp>
    </p:spTree>
    <p:extLst>
      <p:ext uri="{BB962C8B-B14F-4D97-AF65-F5344CB8AC3E}">
        <p14:creationId xmlns:p14="http://schemas.microsoft.com/office/powerpoint/2010/main" val="5290683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EFF9-F085-502B-1466-A7DBCB33E3BD}"/>
              </a:ext>
            </a:extLst>
          </p:cNvPr>
          <p:cNvSpPr>
            <a:spLocks noGrp="1"/>
          </p:cNvSpPr>
          <p:nvPr>
            <p:ph type="title" idx="4294967295"/>
          </p:nvPr>
        </p:nvSpPr>
        <p:spPr>
          <a:xfrm>
            <a:off x="1120307" y="529838"/>
            <a:ext cx="10167937" cy="1179513"/>
          </a:xfrm>
          <a:ln>
            <a:noFill/>
          </a:ln>
        </p:spPr>
        <p:txBody>
          <a:bodyPr/>
          <a:lstStyle/>
          <a:p>
            <a:r>
              <a:rPr lang="en-US">
                <a:solidFill>
                  <a:srgbClr val="FFFFFF"/>
                </a:solidFill>
              </a:rPr>
              <a:t>3. Project Description and Scope</a:t>
            </a:r>
          </a:p>
        </p:txBody>
      </p:sp>
      <p:sp>
        <p:nvSpPr>
          <p:cNvPr id="5" name="TextBox 4">
            <a:extLst>
              <a:ext uri="{FF2B5EF4-FFF2-40B4-BE49-F238E27FC236}">
                <a16:creationId xmlns:a16="http://schemas.microsoft.com/office/drawing/2014/main" id="{CE19BE7D-0EC6-CDEF-C651-F632AA5C4862}"/>
              </a:ext>
            </a:extLst>
          </p:cNvPr>
          <p:cNvSpPr txBox="1"/>
          <p:nvPr/>
        </p:nvSpPr>
        <p:spPr>
          <a:xfrm>
            <a:off x="1117600" y="2468880"/>
            <a:ext cx="980440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In addition, the system must satisfy the following non-functional requirements:</a:t>
            </a:r>
          </a:p>
          <a:p>
            <a:pPr marL="285750" indent="-285750">
              <a:buFont typeface="Arial"/>
              <a:buChar char="•"/>
            </a:pPr>
            <a:r>
              <a:rPr lang="en-US" b="1">
                <a:solidFill>
                  <a:srgbClr val="FFFFFF"/>
                </a:solidFill>
                <a:ea typeface="+mn-lt"/>
                <a:cs typeface="+mn-lt"/>
              </a:rPr>
              <a:t>Database queries shouldn’t take more than 5 seconds</a:t>
            </a:r>
            <a:endParaRPr lang="en-US" b="1">
              <a:solidFill>
                <a:srgbClr val="FFFFFF"/>
              </a:solidFill>
              <a:latin typeface="Neue Haas Grotesk Text Pro"/>
            </a:endParaRPr>
          </a:p>
          <a:p>
            <a:pPr marL="285750" indent="-285750">
              <a:buFont typeface="Arial"/>
              <a:buChar char="•"/>
            </a:pPr>
            <a:r>
              <a:rPr lang="en-US" b="1">
                <a:solidFill>
                  <a:srgbClr val="FFFFFF"/>
                </a:solidFill>
                <a:ea typeface="+mn-lt"/>
                <a:cs typeface="+mn-lt"/>
              </a:rPr>
              <a:t>Multiple Clients, resources, invoices, growth of new clients and new resources a year.</a:t>
            </a:r>
          </a:p>
          <a:p>
            <a:pPr marL="285750" indent="-285750">
              <a:buFont typeface="Arial"/>
              <a:buChar char="•"/>
            </a:pPr>
            <a:r>
              <a:rPr lang="en-US" b="1">
                <a:solidFill>
                  <a:srgbClr val="FFFFFF"/>
                </a:solidFill>
                <a:ea typeface="+mn-lt"/>
                <a:cs typeface="+mn-lt"/>
              </a:rPr>
              <a:t>Assistance functionality (e.g. self-help and how to).</a:t>
            </a:r>
          </a:p>
          <a:p>
            <a:pPr marL="285750" indent="-285750">
              <a:buFont typeface="Arial"/>
              <a:buChar char="•"/>
            </a:pPr>
            <a:r>
              <a:rPr lang="en-US" b="1">
                <a:solidFill>
                  <a:srgbClr val="FFFFFF"/>
                </a:solidFill>
                <a:ea typeface="+mn-lt"/>
                <a:cs typeface="+mn-lt"/>
              </a:rPr>
              <a:t>Provide unique identifiers (e.g. username and password) for each user to secure access to the system.</a:t>
            </a:r>
          </a:p>
          <a:p>
            <a:pPr marL="285750" indent="-285750">
              <a:buFont typeface="Arial"/>
              <a:buChar char="•"/>
            </a:pPr>
            <a:r>
              <a:rPr lang="en-US" b="1">
                <a:solidFill>
                  <a:srgbClr val="FFFFFF"/>
                </a:solidFill>
                <a:ea typeface="+mn-lt"/>
                <a:cs typeface="+mn-lt"/>
              </a:rPr>
              <a:t>An implementation of a help feature will be added.</a:t>
            </a:r>
            <a:endParaRPr lang="en-US" b="1">
              <a:solidFill>
                <a:srgbClr val="FFFFFF"/>
              </a:solidFill>
              <a:latin typeface="Neue Haas Grotesk Text Pro"/>
            </a:endParaRPr>
          </a:p>
          <a:p>
            <a:pPr marL="285750" indent="-285750">
              <a:buFont typeface="Arial"/>
              <a:buChar char="•"/>
            </a:pPr>
            <a:r>
              <a:rPr lang="en-US" b="1">
                <a:solidFill>
                  <a:srgbClr val="FFFFFF"/>
                </a:solidFill>
                <a:latin typeface="Neue Haas Grotesk Text Pro"/>
              </a:rPr>
              <a:t>The system will be used by two types of users. </a:t>
            </a:r>
            <a:r>
              <a:rPr lang="en-US" b="1">
                <a:solidFill>
                  <a:srgbClr val="FFFFFF"/>
                </a:solidFill>
                <a:ea typeface="+mn-lt"/>
                <a:cs typeface="+mn-lt"/>
              </a:rPr>
              <a:t>All functionality will be accessible to an administrator, and only certain functionality will be accessible to regular users.</a:t>
            </a:r>
            <a:endParaRPr lang="en-US" b="1" err="1">
              <a:solidFill>
                <a:srgbClr val="FFFFFF"/>
              </a:solidFill>
              <a:ea typeface="+mn-lt"/>
              <a:cs typeface="+mn-lt"/>
            </a:endParaRPr>
          </a:p>
          <a:p>
            <a:pPr marL="285750" indent="-285750">
              <a:buFont typeface="Arial"/>
              <a:buChar char="•"/>
            </a:pPr>
            <a:r>
              <a:rPr lang="en-US" b="1">
                <a:solidFill>
                  <a:srgbClr val="FFFFFF"/>
                </a:solidFill>
                <a:ea typeface="+mn-lt"/>
                <a:cs typeface="+mn-lt"/>
              </a:rPr>
              <a:t>Development and maintenance of the project will be cost effective and economically viable. </a:t>
            </a:r>
            <a:endParaRPr lang="en-US" b="1">
              <a:solidFill>
                <a:srgbClr val="FFFFFF"/>
              </a:solidFill>
              <a:latin typeface="Neue Haas Grotesk Text Pro"/>
            </a:endParaRPr>
          </a:p>
        </p:txBody>
      </p:sp>
    </p:spTree>
    <p:extLst>
      <p:ext uri="{BB962C8B-B14F-4D97-AF65-F5344CB8AC3E}">
        <p14:creationId xmlns:p14="http://schemas.microsoft.com/office/powerpoint/2010/main" val="192075113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124F-D3F4-198A-7804-69618EB6E326}"/>
              </a:ext>
            </a:extLst>
          </p:cNvPr>
          <p:cNvSpPr>
            <a:spLocks noGrp="1"/>
          </p:cNvSpPr>
          <p:nvPr>
            <p:ph type="title" idx="4294967295"/>
          </p:nvPr>
        </p:nvSpPr>
        <p:spPr>
          <a:xfrm>
            <a:off x="1143000" y="725632"/>
            <a:ext cx="9680575" cy="992188"/>
          </a:xfrm>
        </p:spPr>
        <p:txBody>
          <a:bodyPr>
            <a:normAutofit fontScale="90000"/>
          </a:bodyPr>
          <a:lstStyle/>
          <a:p>
            <a:r>
              <a:rPr lang="en-US">
                <a:solidFill>
                  <a:schemeClr val="bg1"/>
                </a:solidFill>
              </a:rPr>
              <a:t>4. Graphical user interface requirements</a:t>
            </a:r>
          </a:p>
        </p:txBody>
      </p:sp>
      <p:pic>
        <p:nvPicPr>
          <p:cNvPr id="4" name="Picture 3" descr="A screenshot of a computer screen&#10;&#10;Description automatically generated">
            <a:extLst>
              <a:ext uri="{FF2B5EF4-FFF2-40B4-BE49-F238E27FC236}">
                <a16:creationId xmlns:a16="http://schemas.microsoft.com/office/drawing/2014/main" id="{8E14B090-1ADB-C7A7-940B-CBB40A3422D7}"/>
              </a:ext>
            </a:extLst>
          </p:cNvPr>
          <p:cNvPicPr>
            <a:picLocks noChangeAspect="1"/>
          </p:cNvPicPr>
          <p:nvPr/>
        </p:nvPicPr>
        <p:blipFill>
          <a:blip r:embed="rId2"/>
          <a:stretch>
            <a:fillRect/>
          </a:stretch>
        </p:blipFill>
        <p:spPr>
          <a:xfrm>
            <a:off x="1624264" y="1717006"/>
            <a:ext cx="8712868" cy="4902868"/>
          </a:xfrm>
          <a:prstGeom prst="rect">
            <a:avLst/>
          </a:prstGeom>
        </p:spPr>
      </p:pic>
    </p:spTree>
    <p:extLst>
      <p:ext uri="{BB962C8B-B14F-4D97-AF65-F5344CB8AC3E}">
        <p14:creationId xmlns:p14="http://schemas.microsoft.com/office/powerpoint/2010/main" val="3485268993"/>
      </p:ext>
    </p:extLst>
  </p:cSld>
  <p:clrMapOvr>
    <a:masterClrMapping/>
  </p:clrMapOvr>
  <p:transition spd="slow">
    <p:push dir="u"/>
  </p:transition>
</p:sld>
</file>

<file path=ppt/theme/theme1.xml><?xml version="1.0" encoding="utf-8"?>
<a:theme xmlns:a="http://schemas.openxmlformats.org/drawingml/2006/main" name="AccentBoxVTI">
  <a:themeElements>
    <a:clrScheme name="AnalogousFromRegularSeed_2SEEDS">
      <a:dk1>
        <a:srgbClr val="000000"/>
      </a:dk1>
      <a:lt1>
        <a:srgbClr val="FFFFFF"/>
      </a:lt1>
      <a:dk2>
        <a:srgbClr val="23323E"/>
      </a:dk2>
      <a:lt2>
        <a:srgbClr val="E8E4E2"/>
      </a:lt2>
      <a:accent1>
        <a:srgbClr val="3B93B1"/>
      </a:accent1>
      <a:accent2>
        <a:srgbClr val="46B4A2"/>
      </a:accent2>
      <a:accent3>
        <a:srgbClr val="4D74C3"/>
      </a:accent3>
      <a:accent4>
        <a:srgbClr val="B13B58"/>
      </a:accent4>
      <a:accent5>
        <a:srgbClr val="C3614D"/>
      </a:accent5>
      <a:accent6>
        <a:srgbClr val="B1813B"/>
      </a:accent6>
      <a:hlink>
        <a:srgbClr val="BF603F"/>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AccentBoxVTI</vt:lpstr>
      <vt:lpstr>Requirements Document for a Human Resources Management Information System</vt:lpstr>
      <vt:lpstr>Table of Contents</vt:lpstr>
      <vt:lpstr>1. Project Plan</vt:lpstr>
      <vt:lpstr>1. Project Plan</vt:lpstr>
      <vt:lpstr>PowerPoint Presentation</vt:lpstr>
      <vt:lpstr>3. Project Description and Scope</vt:lpstr>
      <vt:lpstr>3. Project Description and Scope</vt:lpstr>
      <vt:lpstr>3. Project Description and Scope</vt:lpstr>
      <vt:lpstr>4. Graphical user interface requirements</vt:lpstr>
      <vt:lpstr>Database Design (Proposed)</vt:lpstr>
      <vt:lpstr>4. Functional data, process &amp; interface requirements</vt:lpstr>
      <vt:lpstr>4. Functional data, process &amp; interface requirements</vt:lpstr>
      <vt:lpstr>4. Functional data, process &amp; interface requirements</vt:lpstr>
      <vt:lpstr>4. Functional data, process &amp; interface requirements</vt:lpstr>
      <vt:lpstr>4. Functional data, process &amp; interface requirements</vt:lpstr>
      <vt:lpstr>4. Functional data, process &amp; interface requirements</vt:lpstr>
      <vt:lpstr>4. Functional data, process &amp; interface requirements</vt:lpstr>
      <vt:lpstr>4. Functional data, process &amp; interface requirements</vt:lpstr>
      <vt:lpstr>5. Non-functional requirements</vt:lpstr>
      <vt:lpstr>6. Candidate Systems Matrix</vt:lpstr>
      <vt:lpstr>6. Candidate Systems Matrix</vt:lpstr>
      <vt:lpstr>7. Feasibility Analysis Matrix</vt:lpstr>
      <vt:lpstr>7. Feasibility Analysis Matrix</vt:lpstr>
      <vt:lpstr>7. Feasibility Analysis Matrix</vt:lpstr>
      <vt:lpstr>7. Feasibility Analysis Matrix</vt:lpstr>
      <vt:lpstr>7. Feasibility Analysis Matrix</vt:lpstr>
      <vt:lpstr>7. Feasibility Analysis Matrix </vt:lpstr>
      <vt:lpstr>7. Feasibility Analysis Matrix</vt:lpstr>
      <vt:lpstr>8. Use-case glossary</vt:lpstr>
      <vt:lpstr>8. Use-case glossary </vt:lpstr>
      <vt:lpstr>8. Use-case model  diagram</vt:lpstr>
      <vt:lpstr>9. Interview for system development</vt:lpstr>
      <vt:lpstr>9. Questionnaires</vt:lpstr>
      <vt:lpstr>9. Summary Of Findings</vt:lpstr>
      <vt:lpstr>9. Summary Of Findings</vt:lpstr>
      <vt:lpstr>9. Summary Of Findings</vt:lpstr>
      <vt:lpstr>PowerPoint Presentation</vt:lpstr>
      <vt:lpstr>10. Summary and Further Planning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2024-03-14T13:48:10Z</dcterms:created>
  <dcterms:modified xsi:type="dcterms:W3CDTF">2024-05-02T12:39:10Z</dcterms:modified>
</cp:coreProperties>
</file>